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Lst>
  <p:sldSz cx="6858000" cy="9906000" type="A4"/>
  <p:notesSz cx="6735763" cy="98694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BE7"/>
    <a:srgbClr val="76A1B8"/>
    <a:srgbClr val="D7B63D"/>
    <a:srgbClr val="C9BE72"/>
    <a:srgbClr val="EB5A09"/>
    <a:srgbClr val="E6DFCB"/>
    <a:srgbClr val="CB7F69"/>
    <a:srgbClr val="0EFA24"/>
    <a:srgbClr val="F8ECBA"/>
    <a:srgbClr val="2ED7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1" d="100"/>
          <a:sy n="51" d="100"/>
        </p:scale>
        <p:origin x="2340" y="84"/>
      </p:cViewPr>
      <p:guideLst>
        <p:guide orient="horz" pos="3120"/>
        <p:guide pos="2160"/>
      </p:guideLst>
    </p:cSldViewPr>
  </p:slideViewPr>
  <p:notesTextViewPr>
    <p:cViewPr>
      <p:scale>
        <a:sx n="1" d="1"/>
        <a:sy n="1" d="1"/>
      </p:scale>
      <p:origin x="0" y="0"/>
    </p:cViewPr>
  </p:notesTextViewPr>
  <p:gridSpacing cx="45000" cy="450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03CB4F2-3FEA-4610-8462-10F761FE376B}" type="datetimeFigureOut">
              <a:rPr kumimoji="1" lang="ja-JP" altLang="en-US" smtClean="0"/>
              <a:t>2021/9/27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84DEA83-1E17-43FE-982E-D7787D66A7EA}" type="slidenum">
              <a:rPr kumimoji="1" lang="ja-JP" altLang="en-US" smtClean="0"/>
              <a:t>‹#›</a:t>
            </a:fld>
            <a:endParaRPr kumimoji="1" lang="ja-JP" altLang="en-US"/>
          </a:p>
        </p:txBody>
      </p:sp>
    </p:spTree>
    <p:extLst>
      <p:ext uri="{BB962C8B-B14F-4D97-AF65-F5344CB8AC3E}">
        <p14:creationId xmlns:p14="http://schemas.microsoft.com/office/powerpoint/2010/main" val="1076484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03CB4F2-3FEA-4610-8462-10F761FE376B}" type="datetimeFigureOut">
              <a:rPr kumimoji="1" lang="ja-JP" altLang="en-US" smtClean="0"/>
              <a:t>2021/9/27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84DEA83-1E17-43FE-982E-D7787D66A7EA}" type="slidenum">
              <a:rPr kumimoji="1" lang="ja-JP" altLang="en-US" smtClean="0"/>
              <a:t>‹#›</a:t>
            </a:fld>
            <a:endParaRPr kumimoji="1" lang="ja-JP" altLang="en-US"/>
          </a:p>
        </p:txBody>
      </p:sp>
    </p:spTree>
    <p:extLst>
      <p:ext uri="{BB962C8B-B14F-4D97-AF65-F5344CB8AC3E}">
        <p14:creationId xmlns:p14="http://schemas.microsoft.com/office/powerpoint/2010/main" val="1493173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03CB4F2-3FEA-4610-8462-10F761FE376B}" type="datetimeFigureOut">
              <a:rPr kumimoji="1" lang="ja-JP" altLang="en-US" smtClean="0"/>
              <a:t>2021/9/27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84DEA83-1E17-43FE-982E-D7787D66A7EA}" type="slidenum">
              <a:rPr kumimoji="1" lang="ja-JP" altLang="en-US" smtClean="0"/>
              <a:t>‹#›</a:t>
            </a:fld>
            <a:endParaRPr kumimoji="1" lang="ja-JP" altLang="en-US"/>
          </a:p>
        </p:txBody>
      </p:sp>
    </p:spTree>
    <p:extLst>
      <p:ext uri="{BB962C8B-B14F-4D97-AF65-F5344CB8AC3E}">
        <p14:creationId xmlns:p14="http://schemas.microsoft.com/office/powerpoint/2010/main" val="2284698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03CB4F2-3FEA-4610-8462-10F761FE376B}" type="datetimeFigureOut">
              <a:rPr kumimoji="1" lang="ja-JP" altLang="en-US" smtClean="0"/>
              <a:t>2021/9/27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84DEA83-1E17-43FE-982E-D7787D66A7EA}" type="slidenum">
              <a:rPr kumimoji="1" lang="ja-JP" altLang="en-US" smtClean="0"/>
              <a:t>‹#›</a:t>
            </a:fld>
            <a:endParaRPr kumimoji="1" lang="ja-JP" altLang="en-US"/>
          </a:p>
        </p:txBody>
      </p:sp>
    </p:spTree>
    <p:extLst>
      <p:ext uri="{BB962C8B-B14F-4D97-AF65-F5344CB8AC3E}">
        <p14:creationId xmlns:p14="http://schemas.microsoft.com/office/powerpoint/2010/main" val="470230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03CB4F2-3FEA-4610-8462-10F761FE376B}" type="datetimeFigureOut">
              <a:rPr kumimoji="1" lang="ja-JP" altLang="en-US" smtClean="0"/>
              <a:t>2021/9/27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84DEA83-1E17-43FE-982E-D7787D66A7EA}" type="slidenum">
              <a:rPr kumimoji="1" lang="ja-JP" altLang="en-US" smtClean="0"/>
              <a:t>‹#›</a:t>
            </a:fld>
            <a:endParaRPr kumimoji="1" lang="ja-JP" altLang="en-US"/>
          </a:p>
        </p:txBody>
      </p:sp>
    </p:spTree>
    <p:extLst>
      <p:ext uri="{BB962C8B-B14F-4D97-AF65-F5344CB8AC3E}">
        <p14:creationId xmlns:p14="http://schemas.microsoft.com/office/powerpoint/2010/main" val="1225252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03CB4F2-3FEA-4610-8462-10F761FE376B}" type="datetimeFigureOut">
              <a:rPr kumimoji="1" lang="ja-JP" altLang="en-US" smtClean="0"/>
              <a:t>2021/9/27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84DEA83-1E17-43FE-982E-D7787D66A7EA}" type="slidenum">
              <a:rPr kumimoji="1" lang="ja-JP" altLang="en-US" smtClean="0"/>
              <a:t>‹#›</a:t>
            </a:fld>
            <a:endParaRPr kumimoji="1" lang="ja-JP" altLang="en-US"/>
          </a:p>
        </p:txBody>
      </p:sp>
    </p:spTree>
    <p:extLst>
      <p:ext uri="{BB962C8B-B14F-4D97-AF65-F5344CB8AC3E}">
        <p14:creationId xmlns:p14="http://schemas.microsoft.com/office/powerpoint/2010/main" val="2143752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03CB4F2-3FEA-4610-8462-10F761FE376B}" type="datetimeFigureOut">
              <a:rPr kumimoji="1" lang="ja-JP" altLang="en-US" smtClean="0"/>
              <a:t>2021/9/27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84DEA83-1E17-43FE-982E-D7787D66A7EA}" type="slidenum">
              <a:rPr kumimoji="1" lang="ja-JP" altLang="en-US" smtClean="0"/>
              <a:t>‹#›</a:t>
            </a:fld>
            <a:endParaRPr kumimoji="1" lang="ja-JP" altLang="en-US"/>
          </a:p>
        </p:txBody>
      </p:sp>
    </p:spTree>
    <p:extLst>
      <p:ext uri="{BB962C8B-B14F-4D97-AF65-F5344CB8AC3E}">
        <p14:creationId xmlns:p14="http://schemas.microsoft.com/office/powerpoint/2010/main" val="3242194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03CB4F2-3FEA-4610-8462-10F761FE376B}" type="datetimeFigureOut">
              <a:rPr kumimoji="1" lang="ja-JP" altLang="en-US" smtClean="0"/>
              <a:t>2021/9/27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84DEA83-1E17-43FE-982E-D7787D66A7EA}" type="slidenum">
              <a:rPr kumimoji="1" lang="ja-JP" altLang="en-US" smtClean="0"/>
              <a:t>‹#›</a:t>
            </a:fld>
            <a:endParaRPr kumimoji="1" lang="ja-JP" altLang="en-US"/>
          </a:p>
        </p:txBody>
      </p:sp>
    </p:spTree>
    <p:extLst>
      <p:ext uri="{BB962C8B-B14F-4D97-AF65-F5344CB8AC3E}">
        <p14:creationId xmlns:p14="http://schemas.microsoft.com/office/powerpoint/2010/main" val="3854413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3CB4F2-3FEA-4610-8462-10F761FE376B}" type="datetimeFigureOut">
              <a:rPr kumimoji="1" lang="ja-JP" altLang="en-US" smtClean="0"/>
              <a:t>2021/9/27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84DEA83-1E17-43FE-982E-D7787D66A7EA}" type="slidenum">
              <a:rPr kumimoji="1" lang="ja-JP" altLang="en-US" smtClean="0"/>
              <a:t>‹#›</a:t>
            </a:fld>
            <a:endParaRPr kumimoji="1" lang="ja-JP" altLang="en-US"/>
          </a:p>
        </p:txBody>
      </p:sp>
    </p:spTree>
    <p:extLst>
      <p:ext uri="{BB962C8B-B14F-4D97-AF65-F5344CB8AC3E}">
        <p14:creationId xmlns:p14="http://schemas.microsoft.com/office/powerpoint/2010/main" val="2876277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03CB4F2-3FEA-4610-8462-10F761FE376B}" type="datetimeFigureOut">
              <a:rPr kumimoji="1" lang="ja-JP" altLang="en-US" smtClean="0"/>
              <a:t>2021/9/27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84DEA83-1E17-43FE-982E-D7787D66A7EA}" type="slidenum">
              <a:rPr kumimoji="1" lang="ja-JP" altLang="en-US" smtClean="0"/>
              <a:t>‹#›</a:t>
            </a:fld>
            <a:endParaRPr kumimoji="1" lang="ja-JP" altLang="en-US"/>
          </a:p>
        </p:txBody>
      </p:sp>
    </p:spTree>
    <p:extLst>
      <p:ext uri="{BB962C8B-B14F-4D97-AF65-F5344CB8AC3E}">
        <p14:creationId xmlns:p14="http://schemas.microsoft.com/office/powerpoint/2010/main" val="4058504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03CB4F2-3FEA-4610-8462-10F761FE376B}" type="datetimeFigureOut">
              <a:rPr kumimoji="1" lang="ja-JP" altLang="en-US" smtClean="0"/>
              <a:t>2021/9/27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84DEA83-1E17-43FE-982E-D7787D66A7EA}" type="slidenum">
              <a:rPr kumimoji="1" lang="ja-JP" altLang="en-US" smtClean="0"/>
              <a:t>‹#›</a:t>
            </a:fld>
            <a:endParaRPr kumimoji="1" lang="ja-JP" altLang="en-US"/>
          </a:p>
        </p:txBody>
      </p:sp>
    </p:spTree>
    <p:extLst>
      <p:ext uri="{BB962C8B-B14F-4D97-AF65-F5344CB8AC3E}">
        <p14:creationId xmlns:p14="http://schemas.microsoft.com/office/powerpoint/2010/main" val="1967166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A03CB4F2-3FEA-4610-8462-10F761FE376B}" type="datetimeFigureOut">
              <a:rPr kumimoji="1" lang="ja-JP" altLang="en-US" smtClean="0"/>
              <a:t>2021/9/27</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84DEA83-1E17-43FE-982E-D7787D66A7EA}" type="slidenum">
              <a:rPr kumimoji="1" lang="ja-JP" altLang="en-US" smtClean="0"/>
              <a:t>‹#›</a:t>
            </a:fld>
            <a:endParaRPr kumimoji="1" lang="ja-JP" altLang="en-US"/>
          </a:p>
        </p:txBody>
      </p:sp>
    </p:spTree>
    <p:extLst>
      <p:ext uri="{BB962C8B-B14F-4D97-AF65-F5344CB8AC3E}">
        <p14:creationId xmlns:p14="http://schemas.microsoft.com/office/powerpoint/2010/main" val="256777312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6.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a:extLst>
              <a:ext uri="{FF2B5EF4-FFF2-40B4-BE49-F238E27FC236}">
                <a16:creationId xmlns:a16="http://schemas.microsoft.com/office/drawing/2014/main" id="{77BBFF97-DF2D-425B-A666-DDAE48FA19B8}"/>
              </a:ext>
            </a:extLst>
          </p:cNvPr>
          <p:cNvSpPr/>
          <p:nvPr/>
        </p:nvSpPr>
        <p:spPr>
          <a:xfrm>
            <a:off x="1762538" y="7125388"/>
            <a:ext cx="5095462" cy="2786919"/>
          </a:xfrm>
          <a:prstGeom prst="rect">
            <a:avLst/>
          </a:prstGeom>
          <a:solidFill>
            <a:srgbClr val="2BB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楕円 51">
            <a:extLst>
              <a:ext uri="{FF2B5EF4-FFF2-40B4-BE49-F238E27FC236}">
                <a16:creationId xmlns:a16="http://schemas.microsoft.com/office/drawing/2014/main" id="{9361C787-CEE6-4B61-83F2-28CE1B653113}"/>
              </a:ext>
            </a:extLst>
          </p:cNvPr>
          <p:cNvSpPr/>
          <p:nvPr/>
        </p:nvSpPr>
        <p:spPr>
          <a:xfrm>
            <a:off x="1587559" y="6965219"/>
            <a:ext cx="579147" cy="5926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楕円 37">
            <a:extLst>
              <a:ext uri="{FF2B5EF4-FFF2-40B4-BE49-F238E27FC236}">
                <a16:creationId xmlns:a16="http://schemas.microsoft.com/office/drawing/2014/main" id="{AA543142-66B2-4D3D-9946-C0E04888D30A}"/>
              </a:ext>
            </a:extLst>
          </p:cNvPr>
          <p:cNvSpPr/>
          <p:nvPr/>
        </p:nvSpPr>
        <p:spPr>
          <a:xfrm>
            <a:off x="1836990" y="9534304"/>
            <a:ext cx="375803" cy="351789"/>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テキスト ボックス 26">
            <a:extLst>
              <a:ext uri="{FF2B5EF4-FFF2-40B4-BE49-F238E27FC236}">
                <a16:creationId xmlns:a16="http://schemas.microsoft.com/office/drawing/2014/main" id="{B73871CB-CFFF-467A-A862-2D7680B91AB9}"/>
              </a:ext>
            </a:extLst>
          </p:cNvPr>
          <p:cNvSpPr txBox="1"/>
          <p:nvPr/>
        </p:nvSpPr>
        <p:spPr>
          <a:xfrm>
            <a:off x="2173752" y="7376937"/>
            <a:ext cx="3917504" cy="1781963"/>
          </a:xfrm>
          <a:prstGeom prst="rect">
            <a:avLst/>
          </a:prstGeom>
          <a:noFill/>
        </p:spPr>
        <p:txBody>
          <a:bodyPr wrap="square" rtlCol="0">
            <a:spAutoFit/>
          </a:bodyPr>
          <a:lstStyle/>
          <a:p>
            <a:pPr>
              <a:lnSpc>
                <a:spcPct val="150000"/>
              </a:lnSpc>
            </a:pPr>
            <a:r>
              <a:rPr kumimoji="1" lang="ja-JP" altLang="en-US" sz="2400" b="1" dirty="0">
                <a:solidFill>
                  <a:schemeClr val="bg1"/>
                </a:solidFill>
                <a:latin typeface="BIZ UDPゴシック" panose="020B0400000000000000" pitchFamily="50" charset="-128"/>
                <a:ea typeface="BIZ UDPゴシック" panose="020B0400000000000000" pitchFamily="50" charset="-128"/>
              </a:rPr>
              <a:t>専門あふれる実験・実習</a:t>
            </a:r>
            <a:endParaRPr kumimoji="1" lang="en-US" altLang="ja-JP" sz="500" b="1" dirty="0">
              <a:solidFill>
                <a:schemeClr val="bg1"/>
              </a:solidFill>
              <a:latin typeface="BIZ UDPゴシック" panose="020B0400000000000000" pitchFamily="50" charset="-128"/>
              <a:ea typeface="BIZ UDPゴシック" panose="020B0400000000000000" pitchFamily="50" charset="-128"/>
            </a:endParaRPr>
          </a:p>
          <a:p>
            <a:pPr>
              <a:lnSpc>
                <a:spcPts val="2300"/>
              </a:lnSpc>
            </a:pPr>
            <a:r>
              <a:rPr kumimoji="1" lang="ja-JP" altLang="en-US" sz="1600" b="1" dirty="0">
                <a:latin typeface="BIZ UDPゴシック" panose="020B0400000000000000" pitchFamily="50" charset="-128"/>
                <a:ea typeface="BIZ UDPゴシック" panose="020B0400000000000000" pitchFamily="50" charset="-128"/>
              </a:rPr>
              <a:t>・水産海洋基礎実習（１年）</a:t>
            </a:r>
            <a:endParaRPr kumimoji="1" lang="en-US" altLang="ja-JP" sz="1600" b="1" dirty="0">
              <a:latin typeface="BIZ UDPゴシック" panose="020B0400000000000000" pitchFamily="50" charset="-128"/>
              <a:ea typeface="BIZ UDPゴシック" panose="020B0400000000000000" pitchFamily="50" charset="-128"/>
            </a:endParaRPr>
          </a:p>
          <a:p>
            <a:pPr>
              <a:lnSpc>
                <a:spcPts val="2300"/>
              </a:lnSpc>
            </a:pPr>
            <a:r>
              <a:rPr kumimoji="1" lang="ja-JP" altLang="en-US" sz="1600" b="1" dirty="0">
                <a:latin typeface="BIZ UDPゴシック" panose="020B0400000000000000" pitchFamily="50" charset="-128"/>
                <a:ea typeface="BIZ UDPゴシック" panose="020B0400000000000000" pitchFamily="50" charset="-128"/>
              </a:rPr>
              <a:t>・総合実習（２年）</a:t>
            </a:r>
            <a:endParaRPr kumimoji="1" lang="en-US" altLang="ja-JP" sz="1600" b="1" dirty="0">
              <a:latin typeface="BIZ UDPゴシック" panose="020B0400000000000000" pitchFamily="50" charset="-128"/>
              <a:ea typeface="BIZ UDPゴシック" panose="020B0400000000000000" pitchFamily="50" charset="-128"/>
            </a:endParaRPr>
          </a:p>
          <a:p>
            <a:pPr>
              <a:lnSpc>
                <a:spcPts val="2300"/>
              </a:lnSpc>
            </a:pPr>
            <a:r>
              <a:rPr kumimoji="1" lang="ja-JP" altLang="en-US" sz="1600" b="1" dirty="0">
                <a:latin typeface="BIZ UDPゴシック" panose="020B0400000000000000" pitchFamily="50" charset="-128"/>
                <a:ea typeface="BIZ UDPゴシック" panose="020B0400000000000000" pitchFamily="50" charset="-128"/>
              </a:rPr>
              <a:t>・資源増殖実習（２年）</a:t>
            </a:r>
            <a:endParaRPr kumimoji="1" lang="en-US" altLang="ja-JP" sz="1600" b="1" dirty="0">
              <a:latin typeface="BIZ UDPゴシック" panose="020B0400000000000000" pitchFamily="50" charset="-128"/>
              <a:ea typeface="BIZ UDPゴシック" panose="020B0400000000000000" pitchFamily="50" charset="-128"/>
            </a:endParaRPr>
          </a:p>
          <a:p>
            <a:pPr>
              <a:lnSpc>
                <a:spcPts val="2300"/>
              </a:lnSpc>
            </a:pPr>
            <a:r>
              <a:rPr kumimoji="1" lang="ja-JP" altLang="en-US" sz="1600" b="1" dirty="0">
                <a:latin typeface="BIZ UDPゴシック" panose="020B0400000000000000" pitchFamily="50" charset="-128"/>
                <a:ea typeface="BIZ UDPゴシック" panose="020B0400000000000000" pitchFamily="50" charset="-128"/>
              </a:rPr>
              <a:t>・総合実習</a:t>
            </a:r>
            <a:r>
              <a:rPr kumimoji="1" lang="en-US" altLang="ja-JP" sz="1600" b="1" dirty="0">
                <a:latin typeface="BIZ UDPゴシック" panose="020B0400000000000000" pitchFamily="50" charset="-128"/>
                <a:ea typeface="BIZ UDPゴシック" panose="020B0400000000000000" pitchFamily="50" charset="-128"/>
              </a:rPr>
              <a:t>,</a:t>
            </a:r>
            <a:r>
              <a:rPr kumimoji="1" lang="ja-JP" altLang="en-US" sz="1600" b="1" dirty="0">
                <a:latin typeface="BIZ UDPゴシック" panose="020B0400000000000000" pitchFamily="50" charset="-128"/>
                <a:ea typeface="BIZ UDPゴシック" panose="020B0400000000000000" pitchFamily="50" charset="-128"/>
              </a:rPr>
              <a:t>課題研究（３年）</a:t>
            </a:r>
            <a:endParaRPr kumimoji="1" lang="en-US" altLang="ja-JP" sz="1600" b="1" dirty="0">
              <a:latin typeface="BIZ UDPゴシック" panose="020B0400000000000000" pitchFamily="50" charset="-128"/>
              <a:ea typeface="BIZ UDPゴシック" panose="020B0400000000000000" pitchFamily="50" charset="-128"/>
            </a:endParaRPr>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3708" y="0"/>
            <a:ext cx="5124292" cy="3843218"/>
          </a:xfrm>
          <a:prstGeom prst="rect">
            <a:avLst/>
          </a:prstGeom>
        </p:spPr>
      </p:pic>
      <p:sp>
        <p:nvSpPr>
          <p:cNvPr id="4" name="正方形/長方形 3">
            <a:extLst>
              <a:ext uri="{FF2B5EF4-FFF2-40B4-BE49-F238E27FC236}">
                <a16:creationId xmlns:a16="http://schemas.microsoft.com/office/drawing/2014/main" id="{26E28517-2891-471A-960C-CD0238511753}"/>
              </a:ext>
            </a:extLst>
          </p:cNvPr>
          <p:cNvSpPr/>
          <p:nvPr/>
        </p:nvSpPr>
        <p:spPr>
          <a:xfrm>
            <a:off x="0" y="0"/>
            <a:ext cx="1762539" cy="9906000"/>
          </a:xfrm>
          <a:prstGeom prst="rect">
            <a:avLst/>
          </a:prstGeom>
          <a:solidFill>
            <a:srgbClr val="ED6D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1BAE20E5-CC16-41F7-B0E4-3C1D1DB41603}"/>
              </a:ext>
            </a:extLst>
          </p:cNvPr>
          <p:cNvSpPr txBox="1"/>
          <p:nvPr/>
        </p:nvSpPr>
        <p:spPr>
          <a:xfrm>
            <a:off x="1208109" y="132522"/>
            <a:ext cx="461665" cy="5009186"/>
          </a:xfrm>
          <a:prstGeom prst="rect">
            <a:avLst/>
          </a:prstGeom>
          <a:noFill/>
        </p:spPr>
        <p:txBody>
          <a:bodyPr vert="eaVert" wrap="square" rtlCol="0">
            <a:spAutoFit/>
          </a:bodyPr>
          <a:lstStyle/>
          <a:p>
            <a:pPr algn="dist"/>
            <a:r>
              <a:rPr kumimoji="1" lang="ja-JP" altLang="en-US" b="1" dirty="0">
                <a:solidFill>
                  <a:schemeClr val="bg1"/>
                </a:solidFill>
                <a:latin typeface="BIZ UDPゴシック" panose="020B0400000000000000" pitchFamily="50" charset="-128"/>
                <a:ea typeface="BIZ UDPゴシック" panose="020B0400000000000000" pitchFamily="50" charset="-128"/>
              </a:rPr>
              <a:t>沖縄県立沖縄水産高等学校　海洋サイエンス科</a:t>
            </a:r>
          </a:p>
        </p:txBody>
      </p:sp>
      <p:sp>
        <p:nvSpPr>
          <p:cNvPr id="14" name="正方形/長方形 13">
            <a:extLst>
              <a:ext uri="{FF2B5EF4-FFF2-40B4-BE49-F238E27FC236}">
                <a16:creationId xmlns:a16="http://schemas.microsoft.com/office/drawing/2014/main" id="{0EAACDC4-C8F9-4D9D-95EC-6BD21CB8342B}"/>
              </a:ext>
            </a:extLst>
          </p:cNvPr>
          <p:cNvSpPr/>
          <p:nvPr/>
        </p:nvSpPr>
        <p:spPr>
          <a:xfrm>
            <a:off x="71615" y="5282306"/>
            <a:ext cx="1579109" cy="5717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57A740E6-6300-4657-A6A1-BCF7A355A97F}"/>
              </a:ext>
            </a:extLst>
          </p:cNvPr>
          <p:cNvSpPr txBox="1"/>
          <p:nvPr/>
        </p:nvSpPr>
        <p:spPr>
          <a:xfrm>
            <a:off x="38100" y="5429223"/>
            <a:ext cx="1868556" cy="400110"/>
          </a:xfrm>
          <a:prstGeom prst="rect">
            <a:avLst/>
          </a:prstGeom>
          <a:noFill/>
        </p:spPr>
        <p:txBody>
          <a:bodyPr wrap="square" rtlCol="0">
            <a:spAutoFit/>
          </a:bodyPr>
          <a:lstStyle/>
          <a:p>
            <a:r>
              <a:rPr kumimoji="1" lang="en-US" altLang="ja-JP" sz="2000" b="1" dirty="0">
                <a:latin typeface="BIZ UDPゴシック" panose="020B0400000000000000" pitchFamily="50" charset="-128"/>
                <a:ea typeface="BIZ UDPゴシック" panose="020B0400000000000000" pitchFamily="50" charset="-128"/>
              </a:rPr>
              <a:t>【</a:t>
            </a:r>
            <a:r>
              <a:rPr kumimoji="1" lang="ja-JP" altLang="en-US" sz="2000" b="1" dirty="0">
                <a:latin typeface="BIZ UDPゴシック" panose="020B0400000000000000" pitchFamily="50" charset="-128"/>
                <a:ea typeface="BIZ UDPゴシック" panose="020B0400000000000000" pitchFamily="50" charset="-128"/>
              </a:rPr>
              <a:t>定員 </a:t>
            </a:r>
            <a:r>
              <a:rPr kumimoji="1" lang="en-US" altLang="ja-JP" sz="2000" b="1" dirty="0">
                <a:latin typeface="BIZ UDPゴシック" panose="020B0400000000000000" pitchFamily="50" charset="-128"/>
                <a:ea typeface="BIZ UDPゴシック" panose="020B0400000000000000" pitchFamily="50" charset="-128"/>
              </a:rPr>
              <a:t>20</a:t>
            </a:r>
            <a:r>
              <a:rPr kumimoji="1" lang="ja-JP" altLang="en-US" sz="2000" b="1" dirty="0">
                <a:latin typeface="BIZ UDPゴシック" panose="020B0400000000000000" pitchFamily="50" charset="-128"/>
                <a:ea typeface="BIZ UDPゴシック" panose="020B0400000000000000" pitchFamily="50" charset="-128"/>
              </a:rPr>
              <a:t>名</a:t>
            </a:r>
            <a:r>
              <a:rPr kumimoji="1" lang="en-US" altLang="ja-JP" sz="2000" b="1" dirty="0">
                <a:latin typeface="BIZ UDPゴシック" panose="020B0400000000000000" pitchFamily="50" charset="-128"/>
                <a:ea typeface="BIZ UDPゴシック" panose="020B0400000000000000" pitchFamily="50" charset="-128"/>
              </a:rPr>
              <a:t>】</a:t>
            </a:r>
          </a:p>
        </p:txBody>
      </p:sp>
      <p:sp>
        <p:nvSpPr>
          <p:cNvPr id="13" name="テキスト ボックス 12">
            <a:extLst>
              <a:ext uri="{FF2B5EF4-FFF2-40B4-BE49-F238E27FC236}">
                <a16:creationId xmlns:a16="http://schemas.microsoft.com/office/drawing/2014/main" id="{64F7E1D7-C344-49F3-8CDF-64DFE4A2055B}"/>
              </a:ext>
            </a:extLst>
          </p:cNvPr>
          <p:cNvSpPr txBox="1"/>
          <p:nvPr/>
        </p:nvSpPr>
        <p:spPr>
          <a:xfrm>
            <a:off x="157803" y="132522"/>
            <a:ext cx="1107996" cy="5009186"/>
          </a:xfrm>
          <a:prstGeom prst="rect">
            <a:avLst/>
          </a:prstGeom>
          <a:noFill/>
        </p:spPr>
        <p:txBody>
          <a:bodyPr vert="eaVert" wrap="square" rtlCol="0">
            <a:spAutoFit/>
          </a:bodyPr>
          <a:lstStyle/>
          <a:p>
            <a:pPr algn="dist"/>
            <a:r>
              <a:rPr kumimoji="1" lang="ja-JP" altLang="en-US" sz="6000" b="1" dirty="0">
                <a:solidFill>
                  <a:srgbClr val="FFF100"/>
                </a:solidFill>
                <a:latin typeface="BIZ UDPゴシック" panose="020B0400000000000000" pitchFamily="50" charset="-128"/>
                <a:ea typeface="BIZ UDPゴシック" panose="020B0400000000000000" pitchFamily="50" charset="-128"/>
              </a:rPr>
              <a:t>海洋生物類型</a:t>
            </a:r>
          </a:p>
        </p:txBody>
      </p:sp>
      <p:sp>
        <p:nvSpPr>
          <p:cNvPr id="18" name="テキスト ボックス 17">
            <a:extLst>
              <a:ext uri="{FF2B5EF4-FFF2-40B4-BE49-F238E27FC236}">
                <a16:creationId xmlns:a16="http://schemas.microsoft.com/office/drawing/2014/main" id="{C4F259EE-0BE0-47AE-8152-658500A755A1}"/>
              </a:ext>
            </a:extLst>
          </p:cNvPr>
          <p:cNvSpPr txBox="1"/>
          <p:nvPr/>
        </p:nvSpPr>
        <p:spPr>
          <a:xfrm>
            <a:off x="-20457" y="6109725"/>
            <a:ext cx="1790042" cy="2431435"/>
          </a:xfrm>
          <a:prstGeom prst="rect">
            <a:avLst/>
          </a:prstGeom>
          <a:noFill/>
        </p:spPr>
        <p:txBody>
          <a:bodyPr wrap="none" rtlCol="0">
            <a:spAutoFit/>
          </a:bodyPr>
          <a:lstStyle/>
          <a:p>
            <a:pPr algn="ctr"/>
            <a:r>
              <a:rPr kumimoji="1" lang="ja-JP" altLang="en-US" b="1" dirty="0">
                <a:latin typeface="BIZ UDPゴシック" panose="020B0400000000000000" pitchFamily="50" charset="-128"/>
                <a:ea typeface="BIZ UDPゴシック" panose="020B0400000000000000" pitchFamily="50" charset="-128"/>
              </a:rPr>
              <a:t>専門教科・科目</a:t>
            </a:r>
            <a:endParaRPr kumimoji="1" lang="en-US" altLang="ja-JP" b="1" dirty="0">
              <a:latin typeface="BIZ UDPゴシック" panose="020B0400000000000000" pitchFamily="50" charset="-128"/>
              <a:ea typeface="BIZ UDPゴシック" panose="020B0400000000000000" pitchFamily="50" charset="-128"/>
            </a:endParaRPr>
          </a:p>
          <a:p>
            <a:endParaRPr kumimoji="1" lang="en-US" altLang="ja-JP" sz="800" b="1" dirty="0">
              <a:latin typeface="BIZ UDPゴシック" panose="020B0400000000000000" pitchFamily="50" charset="-128"/>
              <a:ea typeface="BIZ UDPゴシック" panose="020B0400000000000000" pitchFamily="50" charset="-128"/>
            </a:endParaRPr>
          </a:p>
          <a:p>
            <a:r>
              <a:rPr kumimoji="1" lang="ja-JP" altLang="en-US" b="1" dirty="0">
                <a:latin typeface="BIZ UDPゴシック" panose="020B0400000000000000" pitchFamily="50" charset="-128"/>
                <a:ea typeface="BIZ UDPゴシック" panose="020B0400000000000000" pitchFamily="50" charset="-128"/>
              </a:rPr>
              <a:t>・水産海洋基礎</a:t>
            </a:r>
            <a:endParaRPr kumimoji="1" lang="en-US" altLang="ja-JP" b="1" dirty="0">
              <a:latin typeface="BIZ UDPゴシック" panose="020B0400000000000000" pitchFamily="50" charset="-128"/>
              <a:ea typeface="BIZ UDPゴシック" panose="020B0400000000000000" pitchFamily="50" charset="-128"/>
            </a:endParaRPr>
          </a:p>
          <a:p>
            <a:r>
              <a:rPr kumimoji="1" lang="ja-JP" altLang="en-US" b="1" dirty="0">
                <a:latin typeface="BIZ UDPゴシック" panose="020B0400000000000000" pitchFamily="50" charset="-128"/>
                <a:ea typeface="BIZ UDPゴシック" panose="020B0400000000000000" pitchFamily="50" charset="-128"/>
              </a:rPr>
              <a:t>・漁業</a:t>
            </a:r>
            <a:endParaRPr kumimoji="1" lang="en-US" altLang="ja-JP" b="1" dirty="0">
              <a:latin typeface="BIZ UDPゴシック" panose="020B0400000000000000" pitchFamily="50" charset="-128"/>
              <a:ea typeface="BIZ UDPゴシック" panose="020B0400000000000000" pitchFamily="50" charset="-128"/>
            </a:endParaRPr>
          </a:p>
          <a:p>
            <a:r>
              <a:rPr kumimoji="1" lang="ja-JP" altLang="en-US" b="1" dirty="0">
                <a:latin typeface="BIZ UDPゴシック" panose="020B0400000000000000" pitchFamily="50" charset="-128"/>
                <a:ea typeface="BIZ UDPゴシック" panose="020B0400000000000000" pitchFamily="50" charset="-128"/>
              </a:rPr>
              <a:t>・資源増殖</a:t>
            </a:r>
            <a:endParaRPr kumimoji="1" lang="en-US" altLang="ja-JP" b="1" dirty="0">
              <a:latin typeface="BIZ UDPゴシック" panose="020B0400000000000000" pitchFamily="50" charset="-128"/>
              <a:ea typeface="BIZ UDPゴシック" panose="020B0400000000000000" pitchFamily="50" charset="-128"/>
            </a:endParaRPr>
          </a:p>
          <a:p>
            <a:r>
              <a:rPr kumimoji="1" lang="ja-JP" altLang="en-US" b="1" dirty="0">
                <a:latin typeface="BIZ UDPゴシック" panose="020B0400000000000000" pitchFamily="50" charset="-128"/>
                <a:ea typeface="BIZ UDPゴシック" panose="020B0400000000000000" pitchFamily="50" charset="-128"/>
              </a:rPr>
              <a:t>・海洋生物</a:t>
            </a:r>
            <a:endParaRPr kumimoji="1" lang="en-US" altLang="ja-JP" b="1" dirty="0">
              <a:latin typeface="BIZ UDPゴシック" panose="020B0400000000000000" pitchFamily="50" charset="-128"/>
              <a:ea typeface="BIZ UDPゴシック" panose="020B0400000000000000" pitchFamily="50" charset="-128"/>
            </a:endParaRPr>
          </a:p>
          <a:p>
            <a:r>
              <a:rPr kumimoji="1" lang="ja-JP" altLang="en-US" b="1" dirty="0">
                <a:latin typeface="BIZ UDPゴシック" panose="020B0400000000000000" pitchFamily="50" charset="-128"/>
                <a:ea typeface="BIZ UDPゴシック" panose="020B0400000000000000" pitchFamily="50" charset="-128"/>
              </a:rPr>
              <a:t>・ダイビング</a:t>
            </a:r>
            <a:endParaRPr kumimoji="1" lang="en-US" altLang="ja-JP" b="1" dirty="0">
              <a:latin typeface="BIZ UDPゴシック" panose="020B0400000000000000" pitchFamily="50" charset="-128"/>
              <a:ea typeface="BIZ UDPゴシック" panose="020B0400000000000000" pitchFamily="50" charset="-128"/>
            </a:endParaRPr>
          </a:p>
          <a:p>
            <a:r>
              <a:rPr kumimoji="1" lang="ja-JP" altLang="en-US" b="1" dirty="0">
                <a:latin typeface="BIZ UDPゴシック" panose="020B0400000000000000" pitchFamily="50" charset="-128"/>
                <a:ea typeface="BIZ UDPゴシック" panose="020B0400000000000000" pitchFamily="50" charset="-128"/>
              </a:rPr>
              <a:t>・小型船舶</a:t>
            </a:r>
            <a:endParaRPr kumimoji="1" lang="en-US" altLang="ja-JP" b="1" dirty="0">
              <a:latin typeface="BIZ UDPゴシック" panose="020B0400000000000000" pitchFamily="50" charset="-128"/>
              <a:ea typeface="BIZ UDPゴシック" panose="020B0400000000000000" pitchFamily="50" charset="-128"/>
            </a:endParaRPr>
          </a:p>
          <a:p>
            <a:r>
              <a:rPr kumimoji="1" lang="ja-JP" altLang="en-US" b="1" dirty="0">
                <a:latin typeface="BIZ UDPゴシック" panose="020B0400000000000000" pitchFamily="50" charset="-128"/>
                <a:ea typeface="BIZ UDPゴシック" panose="020B0400000000000000" pitchFamily="50" charset="-128"/>
              </a:rPr>
              <a:t>　　　　　　　 など</a:t>
            </a:r>
            <a:endParaRPr kumimoji="1" lang="en-US" altLang="ja-JP" b="1" dirty="0">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ACD69959-E9D6-4ABB-B394-CA5DC63E66E9}"/>
              </a:ext>
            </a:extLst>
          </p:cNvPr>
          <p:cNvSpPr txBox="1"/>
          <p:nvPr/>
        </p:nvSpPr>
        <p:spPr>
          <a:xfrm>
            <a:off x="4948463" y="0"/>
            <a:ext cx="1909539" cy="1015663"/>
          </a:xfrm>
          <a:prstGeom prst="rect">
            <a:avLst/>
          </a:prstGeom>
          <a:noFill/>
        </p:spPr>
        <p:txBody>
          <a:bodyPr vert="horz" wrap="square" rtlCol="0">
            <a:spAutoFit/>
          </a:bodyPr>
          <a:lstStyle/>
          <a:p>
            <a:r>
              <a:rPr kumimoji="1" lang="en-US" altLang="ja-JP" sz="6000" b="1" dirty="0">
                <a:solidFill>
                  <a:srgbClr val="ED6D46"/>
                </a:solidFill>
              </a:rPr>
              <a:t>Vol.2</a:t>
            </a:r>
          </a:p>
        </p:txBody>
      </p:sp>
      <p:grpSp>
        <p:nvGrpSpPr>
          <p:cNvPr id="41" name="グループ化 40">
            <a:extLst>
              <a:ext uri="{FF2B5EF4-FFF2-40B4-BE49-F238E27FC236}">
                <a16:creationId xmlns:a16="http://schemas.microsoft.com/office/drawing/2014/main" id="{07625A50-0324-4388-8FD6-79600A0EF7A5}"/>
              </a:ext>
            </a:extLst>
          </p:cNvPr>
          <p:cNvGrpSpPr/>
          <p:nvPr/>
        </p:nvGrpSpPr>
        <p:grpSpPr>
          <a:xfrm>
            <a:off x="2204721" y="9252309"/>
            <a:ext cx="381392" cy="346351"/>
            <a:chOff x="-4982817" y="808382"/>
            <a:chExt cx="2399866" cy="2279375"/>
          </a:xfrm>
        </p:grpSpPr>
        <p:sp>
          <p:nvSpPr>
            <p:cNvPr id="40" name="正方形/長方形 39">
              <a:extLst>
                <a:ext uri="{FF2B5EF4-FFF2-40B4-BE49-F238E27FC236}">
                  <a16:creationId xmlns:a16="http://schemas.microsoft.com/office/drawing/2014/main" id="{2B6320FB-BC41-4149-8829-B903197F21D2}"/>
                </a:ext>
              </a:extLst>
            </p:cNvPr>
            <p:cNvSpPr/>
            <p:nvPr/>
          </p:nvSpPr>
          <p:spPr>
            <a:xfrm>
              <a:off x="-4982817" y="808383"/>
              <a:ext cx="1205947" cy="1139687"/>
            </a:xfrm>
            <a:prstGeom prst="rect">
              <a:avLst/>
            </a:prstGeom>
            <a:solidFill>
              <a:srgbClr val="518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a:extLst>
                <a:ext uri="{FF2B5EF4-FFF2-40B4-BE49-F238E27FC236}">
                  <a16:creationId xmlns:a16="http://schemas.microsoft.com/office/drawing/2014/main" id="{1E273A16-9BA1-4427-8673-CC66776F6EC1}"/>
                </a:ext>
              </a:extLst>
            </p:cNvPr>
            <p:cNvSpPr/>
            <p:nvPr/>
          </p:nvSpPr>
          <p:spPr>
            <a:xfrm>
              <a:off x="-3790871" y="808382"/>
              <a:ext cx="1205947" cy="1139687"/>
            </a:xfrm>
            <a:prstGeom prst="rect">
              <a:avLst/>
            </a:prstGeom>
            <a:solidFill>
              <a:srgbClr val="E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a:extLst>
                <a:ext uri="{FF2B5EF4-FFF2-40B4-BE49-F238E27FC236}">
                  <a16:creationId xmlns:a16="http://schemas.microsoft.com/office/drawing/2014/main" id="{273DA6DB-D746-468C-9522-94189A022921}"/>
                </a:ext>
              </a:extLst>
            </p:cNvPr>
            <p:cNvSpPr/>
            <p:nvPr/>
          </p:nvSpPr>
          <p:spPr>
            <a:xfrm>
              <a:off x="-3788898" y="1948070"/>
              <a:ext cx="1205947" cy="1139687"/>
            </a:xfrm>
            <a:prstGeom prst="rect">
              <a:avLst/>
            </a:prstGeom>
            <a:solidFill>
              <a:srgbClr val="518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a:extLst>
                <a:ext uri="{FF2B5EF4-FFF2-40B4-BE49-F238E27FC236}">
                  <a16:creationId xmlns:a16="http://schemas.microsoft.com/office/drawing/2014/main" id="{0085A6EF-6F0B-4F99-8DC2-EA445B211807}"/>
                </a:ext>
              </a:extLst>
            </p:cNvPr>
            <p:cNvSpPr/>
            <p:nvPr/>
          </p:nvSpPr>
          <p:spPr>
            <a:xfrm>
              <a:off x="-4980844" y="1948070"/>
              <a:ext cx="1205947" cy="1139687"/>
            </a:xfrm>
            <a:prstGeom prst="rect">
              <a:avLst/>
            </a:prstGeom>
            <a:solidFill>
              <a:srgbClr val="E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5" name="テキスト ボックス 44">
            <a:extLst>
              <a:ext uri="{FF2B5EF4-FFF2-40B4-BE49-F238E27FC236}">
                <a16:creationId xmlns:a16="http://schemas.microsoft.com/office/drawing/2014/main" id="{E055236F-28EE-480F-9580-22444B591FD4}"/>
              </a:ext>
            </a:extLst>
          </p:cNvPr>
          <p:cNvSpPr txBox="1"/>
          <p:nvPr/>
        </p:nvSpPr>
        <p:spPr>
          <a:xfrm>
            <a:off x="2136212" y="9203134"/>
            <a:ext cx="660664" cy="461665"/>
          </a:xfrm>
          <a:prstGeom prst="rect">
            <a:avLst/>
          </a:prstGeom>
          <a:noFill/>
        </p:spPr>
        <p:txBody>
          <a:bodyPr wrap="square" rtlCol="0">
            <a:spAutoFit/>
          </a:bodyPr>
          <a:lstStyle/>
          <a:p>
            <a:r>
              <a:rPr kumimoji="1" lang="ja-JP" altLang="en-US" sz="1200" b="1" dirty="0"/>
              <a:t>生 物</a:t>
            </a:r>
            <a:endParaRPr kumimoji="1" lang="en-US" altLang="ja-JP" sz="1200" b="1" dirty="0"/>
          </a:p>
          <a:p>
            <a:r>
              <a:rPr kumimoji="1" lang="ja-JP" altLang="en-US" sz="1200" b="1" dirty="0"/>
              <a:t>特 集</a:t>
            </a:r>
          </a:p>
        </p:txBody>
      </p:sp>
      <p:sp>
        <p:nvSpPr>
          <p:cNvPr id="46" name="テキスト ボックス 45">
            <a:extLst>
              <a:ext uri="{FF2B5EF4-FFF2-40B4-BE49-F238E27FC236}">
                <a16:creationId xmlns:a16="http://schemas.microsoft.com/office/drawing/2014/main" id="{12414908-7583-4CAF-B030-F8AA01C28DF3}"/>
              </a:ext>
            </a:extLst>
          </p:cNvPr>
          <p:cNvSpPr txBox="1"/>
          <p:nvPr/>
        </p:nvSpPr>
        <p:spPr>
          <a:xfrm>
            <a:off x="2539972" y="9167859"/>
            <a:ext cx="543739"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スギ</a:t>
            </a:r>
          </a:p>
        </p:txBody>
      </p:sp>
      <p:sp>
        <p:nvSpPr>
          <p:cNvPr id="49" name="テキスト ボックス 48">
            <a:extLst>
              <a:ext uri="{FF2B5EF4-FFF2-40B4-BE49-F238E27FC236}">
                <a16:creationId xmlns:a16="http://schemas.microsoft.com/office/drawing/2014/main" id="{E8CA9A85-3C12-413D-93DE-4F198E760841}"/>
              </a:ext>
            </a:extLst>
          </p:cNvPr>
          <p:cNvSpPr txBox="1"/>
          <p:nvPr/>
        </p:nvSpPr>
        <p:spPr>
          <a:xfrm>
            <a:off x="2642562" y="9373136"/>
            <a:ext cx="1639295" cy="276999"/>
          </a:xfrm>
          <a:prstGeom prst="rect">
            <a:avLst/>
          </a:prstGeom>
          <a:noFill/>
        </p:spPr>
        <p:txBody>
          <a:bodyPr wrap="none" rtlCol="0">
            <a:spAutoFit/>
          </a:bodyPr>
          <a:lstStyle/>
          <a:p>
            <a:r>
              <a:rPr kumimoji="1" lang="en-US" altLang="ja-JP" sz="1200" i="1" dirty="0" err="1">
                <a:latin typeface="Times New Roman" panose="02020603050405020304" pitchFamily="18" charset="0"/>
                <a:cs typeface="Times New Roman" panose="02020603050405020304" pitchFamily="18" charset="0"/>
              </a:rPr>
              <a:t>Rachycentron</a:t>
            </a:r>
            <a:r>
              <a:rPr kumimoji="1" lang="en-US" altLang="ja-JP" sz="1200" i="1" dirty="0">
                <a:latin typeface="Times New Roman" panose="02020603050405020304" pitchFamily="18" charset="0"/>
                <a:cs typeface="Times New Roman" panose="02020603050405020304" pitchFamily="18" charset="0"/>
              </a:rPr>
              <a:t> </a:t>
            </a:r>
            <a:r>
              <a:rPr kumimoji="1" lang="en-US" altLang="ja-JP" sz="1200" i="1" dirty="0" err="1">
                <a:latin typeface="Times New Roman" panose="02020603050405020304" pitchFamily="18" charset="0"/>
                <a:cs typeface="Times New Roman" panose="02020603050405020304" pitchFamily="18" charset="0"/>
              </a:rPr>
              <a:t>canadum</a:t>
            </a:r>
            <a:endParaRPr kumimoji="1" lang="ja-JP" altLang="en-US" sz="1200" i="1" dirty="0">
              <a:latin typeface="Times New Roman" panose="02020603050405020304" pitchFamily="18" charset="0"/>
              <a:cs typeface="Times New Roman" panose="02020603050405020304" pitchFamily="18" charset="0"/>
            </a:endParaRPr>
          </a:p>
        </p:txBody>
      </p:sp>
      <p:sp>
        <p:nvSpPr>
          <p:cNvPr id="51" name="正方形/長方形 50">
            <a:extLst>
              <a:ext uri="{FF2B5EF4-FFF2-40B4-BE49-F238E27FC236}">
                <a16:creationId xmlns:a16="http://schemas.microsoft.com/office/drawing/2014/main" id="{95F9258E-7615-4FCA-A8DB-F7C56B199F9E}"/>
              </a:ext>
            </a:extLst>
          </p:cNvPr>
          <p:cNvSpPr/>
          <p:nvPr/>
        </p:nvSpPr>
        <p:spPr>
          <a:xfrm>
            <a:off x="2590465" y="9416483"/>
            <a:ext cx="1599516" cy="1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rotWithShape="1">
          <a:blip r:embed="rId3" cstate="hqprint">
            <a:extLst>
              <a:ext uri="{28A0092B-C50C-407E-A947-70E740481C1C}">
                <a14:useLocalDpi xmlns:a14="http://schemas.microsoft.com/office/drawing/2010/main" val="0"/>
              </a:ext>
            </a:extLst>
          </a:blip>
          <a:srcRect l="27372" t="1467" r="4950" b="14091"/>
          <a:stretch/>
        </p:blipFill>
        <p:spPr>
          <a:xfrm>
            <a:off x="4713156" y="1600755"/>
            <a:ext cx="1899626" cy="1835232"/>
          </a:xfrm>
          <a:prstGeom prst="ellipse">
            <a:avLst/>
          </a:prstGeom>
          <a:ln w="57150">
            <a:solidFill>
              <a:srgbClr val="2BB7B3"/>
            </a:solidFill>
          </a:ln>
        </p:spPr>
      </p:pic>
      <p:pic>
        <p:nvPicPr>
          <p:cNvPr id="5" name="図 4"/>
          <p:cNvPicPr>
            <a:picLocks noChangeAspect="1"/>
          </p:cNvPicPr>
          <p:nvPr/>
        </p:nvPicPr>
        <p:blipFill rotWithShape="1">
          <a:blip r:embed="rId4" cstate="hqprint">
            <a:extLst>
              <a:ext uri="{28A0092B-C50C-407E-A947-70E740481C1C}">
                <a14:useLocalDpi xmlns:a14="http://schemas.microsoft.com/office/drawing/2010/main" val="0"/>
              </a:ext>
            </a:extLst>
          </a:blip>
          <a:srcRect l="21944" t="3333" r="5833" b="1482"/>
          <a:stretch/>
        </p:blipFill>
        <p:spPr>
          <a:xfrm>
            <a:off x="1952175" y="162354"/>
            <a:ext cx="1175593" cy="1162028"/>
          </a:xfrm>
          <a:prstGeom prst="ellipse">
            <a:avLst/>
          </a:prstGeom>
          <a:ln w="28575">
            <a:solidFill>
              <a:srgbClr val="ED6D46"/>
            </a:solidFill>
          </a:ln>
        </p:spPr>
      </p:pic>
      <p:pic>
        <p:nvPicPr>
          <p:cNvPr id="9" name="図 8"/>
          <p:cNvPicPr>
            <a:picLocks noChangeAspect="1"/>
          </p:cNvPicPr>
          <p:nvPr/>
        </p:nvPicPr>
        <p:blipFill rotWithShape="1">
          <a:blip r:embed="rId5" cstate="print">
            <a:extLst>
              <a:ext uri="{28A0092B-C50C-407E-A947-70E740481C1C}">
                <a14:useLocalDpi xmlns:a14="http://schemas.microsoft.com/office/drawing/2010/main" val="0"/>
              </a:ext>
            </a:extLst>
          </a:blip>
          <a:srcRect l="-285" t="13288" r="285" b="672"/>
          <a:stretch/>
        </p:blipFill>
        <p:spPr>
          <a:xfrm>
            <a:off x="1741325" y="3842067"/>
            <a:ext cx="5116675" cy="3301794"/>
          </a:xfrm>
          <a:prstGeom prst="rect">
            <a:avLst/>
          </a:prstGeom>
        </p:spPr>
      </p:pic>
      <p:pic>
        <p:nvPicPr>
          <p:cNvPr id="10" name="図 9"/>
          <p:cNvPicPr>
            <a:picLocks noChangeAspect="1"/>
          </p:cNvPicPr>
          <p:nvPr/>
        </p:nvPicPr>
        <p:blipFill rotWithShape="1">
          <a:blip r:embed="rId6" cstate="hqprint">
            <a:extLst>
              <a:ext uri="{28A0092B-C50C-407E-A947-70E740481C1C}">
                <a14:useLocalDpi xmlns:a14="http://schemas.microsoft.com/office/drawing/2010/main" val="0"/>
              </a:ext>
            </a:extLst>
          </a:blip>
          <a:srcRect l="32777" t="24073" r="6667" b="1483"/>
          <a:stretch/>
        </p:blipFill>
        <p:spPr>
          <a:xfrm>
            <a:off x="2761678" y="5753445"/>
            <a:ext cx="1253731" cy="1206263"/>
          </a:xfrm>
          <a:prstGeom prst="ellipse">
            <a:avLst/>
          </a:prstGeom>
          <a:ln w="28575">
            <a:solidFill>
              <a:schemeClr val="bg1"/>
            </a:solidFill>
          </a:ln>
        </p:spPr>
      </p:pic>
      <p:sp>
        <p:nvSpPr>
          <p:cNvPr id="6" name="楕円 5">
            <a:extLst>
              <a:ext uri="{FF2B5EF4-FFF2-40B4-BE49-F238E27FC236}">
                <a16:creationId xmlns:a16="http://schemas.microsoft.com/office/drawing/2014/main" id="{C77D2901-F698-46EC-A06C-A4A3B6DF6693}"/>
              </a:ext>
            </a:extLst>
          </p:cNvPr>
          <p:cNvSpPr/>
          <p:nvPr/>
        </p:nvSpPr>
        <p:spPr>
          <a:xfrm>
            <a:off x="6025922" y="8905725"/>
            <a:ext cx="1139686" cy="1139821"/>
          </a:xfrm>
          <a:prstGeom prst="ellipse">
            <a:avLst/>
          </a:prstGeom>
          <a:solidFill>
            <a:srgbClr val="ED6D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楕円 36">
            <a:extLst>
              <a:ext uri="{FF2B5EF4-FFF2-40B4-BE49-F238E27FC236}">
                <a16:creationId xmlns:a16="http://schemas.microsoft.com/office/drawing/2014/main" id="{7CDA7EB8-5713-47A7-B8F0-4F89349A8A0B}"/>
              </a:ext>
            </a:extLst>
          </p:cNvPr>
          <p:cNvSpPr/>
          <p:nvPr/>
        </p:nvSpPr>
        <p:spPr>
          <a:xfrm>
            <a:off x="5687089" y="9028058"/>
            <a:ext cx="458284" cy="4475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楕円 38">
            <a:extLst>
              <a:ext uri="{FF2B5EF4-FFF2-40B4-BE49-F238E27FC236}">
                <a16:creationId xmlns:a16="http://schemas.microsoft.com/office/drawing/2014/main" id="{50072A22-5475-478D-BBB7-557B29AF1EF6}"/>
              </a:ext>
            </a:extLst>
          </p:cNvPr>
          <p:cNvSpPr/>
          <p:nvPr/>
        </p:nvSpPr>
        <p:spPr>
          <a:xfrm>
            <a:off x="5984777" y="7495411"/>
            <a:ext cx="771083" cy="784439"/>
          </a:xfrm>
          <a:prstGeom prst="ellipse">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楕円 49">
            <a:extLst>
              <a:ext uri="{FF2B5EF4-FFF2-40B4-BE49-F238E27FC236}">
                <a16:creationId xmlns:a16="http://schemas.microsoft.com/office/drawing/2014/main" id="{69A581FF-B189-4719-95FC-9F2042A5B205}"/>
              </a:ext>
            </a:extLst>
          </p:cNvPr>
          <p:cNvSpPr/>
          <p:nvPr/>
        </p:nvSpPr>
        <p:spPr>
          <a:xfrm>
            <a:off x="5247796" y="8326072"/>
            <a:ext cx="458284" cy="447577"/>
          </a:xfrm>
          <a:prstGeom prst="ellipse">
            <a:avLst/>
          </a:prstGeom>
          <a:solidFill>
            <a:srgbClr val="ED6D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9AECD4B1-5AB5-48D5-858D-5E7E6C3C9020}"/>
              </a:ext>
            </a:extLst>
          </p:cNvPr>
          <p:cNvSpPr txBox="1"/>
          <p:nvPr/>
        </p:nvSpPr>
        <p:spPr>
          <a:xfrm>
            <a:off x="2167073" y="7239375"/>
            <a:ext cx="3375437" cy="322268"/>
          </a:xfrm>
          <a:prstGeom prst="rect">
            <a:avLst/>
          </a:prstGeom>
          <a:noFill/>
        </p:spPr>
        <p:txBody>
          <a:bodyPr wrap="square" rtlCol="0">
            <a:spAutoFit/>
          </a:bodyPr>
          <a:lstStyle/>
          <a:p>
            <a:pPr algn="dist">
              <a:lnSpc>
                <a:spcPct val="150000"/>
              </a:lnSpc>
            </a:pPr>
            <a:r>
              <a:rPr kumimoji="1" lang="ja-JP" altLang="en-US" sz="1200" b="1" dirty="0">
                <a:solidFill>
                  <a:schemeClr val="bg1"/>
                </a:solidFill>
                <a:latin typeface="BIZ UDPゴシック" panose="020B0400000000000000" pitchFamily="50" charset="-128"/>
                <a:ea typeface="BIZ UDPゴシック" panose="020B0400000000000000" pitchFamily="50" charset="-128"/>
              </a:rPr>
              <a:t>次代の水産業を担う技術の習得を目指す</a:t>
            </a:r>
            <a:endParaRPr kumimoji="1" lang="en-US" altLang="ja-JP" sz="1200" b="1" dirty="0">
              <a:solidFill>
                <a:schemeClr val="bg1"/>
              </a:solidFill>
              <a:latin typeface="BIZ UDPゴシック" panose="020B0400000000000000" pitchFamily="50" charset="-128"/>
              <a:ea typeface="BIZ UDPゴシック" panose="020B0400000000000000" pitchFamily="50" charset="-128"/>
            </a:endParaRPr>
          </a:p>
        </p:txBody>
      </p:sp>
      <p:grpSp>
        <p:nvGrpSpPr>
          <p:cNvPr id="11" name="グループ化 10"/>
          <p:cNvGrpSpPr/>
          <p:nvPr/>
        </p:nvGrpSpPr>
        <p:grpSpPr>
          <a:xfrm>
            <a:off x="-47500" y="8661596"/>
            <a:ext cx="1890261" cy="1133275"/>
            <a:chOff x="-47500" y="8661596"/>
            <a:chExt cx="1890261" cy="1133275"/>
          </a:xfrm>
        </p:grpSpPr>
        <p:grpSp>
          <p:nvGrpSpPr>
            <p:cNvPr id="7" name="グループ化 6"/>
            <p:cNvGrpSpPr/>
            <p:nvPr/>
          </p:nvGrpSpPr>
          <p:grpSpPr>
            <a:xfrm>
              <a:off x="995794" y="8665227"/>
              <a:ext cx="750186" cy="920594"/>
              <a:chOff x="47625" y="8683146"/>
              <a:chExt cx="750186" cy="920594"/>
            </a:xfrm>
          </p:grpSpPr>
          <p:pic>
            <p:nvPicPr>
              <p:cNvPr id="34" name="Picture 6" descr="資料作成に】SDGsのロゴやアイコンのPDFやExcelデータ | KOBOLOG"/>
              <p:cNvPicPr>
                <a:picLocks noChangeAspect="1" noChangeArrowheads="1"/>
              </p:cNvPicPr>
              <p:nvPr/>
            </p:nvPicPr>
            <p:blipFill rotWithShape="1">
              <a:blip r:embed="rId7" cstate="hqprint">
                <a:extLst>
                  <a:ext uri="{28A0092B-C50C-407E-A947-70E740481C1C}">
                    <a14:useLocalDpi xmlns:a14="http://schemas.microsoft.com/office/drawing/2010/main" val="0"/>
                  </a:ext>
                </a:extLst>
              </a:blip>
              <a:srcRect l="8593" t="10379" r="8057" b="6145"/>
              <a:stretch/>
            </p:blipFill>
            <p:spPr bwMode="auto">
              <a:xfrm>
                <a:off x="47625" y="8683146"/>
                <a:ext cx="749299" cy="750415"/>
              </a:xfrm>
              <a:prstGeom prst="rect">
                <a:avLst/>
              </a:prstGeom>
              <a:solidFill>
                <a:schemeClr val="bg1"/>
              </a:solidFill>
              <a:extLst/>
            </p:spPr>
          </p:pic>
          <p:pic>
            <p:nvPicPr>
              <p:cNvPr id="35" name="Picture 8" descr="SDGs。webサイトにおけるロゴやアイコンの利用条件。"/>
              <p:cNvPicPr>
                <a:picLocks noChangeAspect="1" noChangeArrowheads="1"/>
              </p:cNvPicPr>
              <p:nvPr/>
            </p:nvPicPr>
            <p:blipFill rotWithShape="1">
              <a:blip r:embed="rId8" cstate="hqprint">
                <a:extLst>
                  <a:ext uri="{28A0092B-C50C-407E-A947-70E740481C1C}">
                    <a14:useLocalDpi xmlns:a14="http://schemas.microsoft.com/office/drawing/2010/main" val="0"/>
                  </a:ext>
                </a:extLst>
              </a:blip>
              <a:srcRect l="13801" t="34849" r="8560" b="32287"/>
              <a:stretch/>
            </p:blipFill>
            <p:spPr bwMode="auto">
              <a:xfrm>
                <a:off x="48813" y="9425407"/>
                <a:ext cx="748998" cy="178333"/>
              </a:xfrm>
              <a:prstGeom prst="rect">
                <a:avLst/>
              </a:prstGeom>
              <a:noFill/>
              <a:extLst>
                <a:ext uri="{909E8E84-426E-40DD-AFC4-6F175D3DCCD1}">
                  <a14:hiddenFill xmlns:a14="http://schemas.microsoft.com/office/drawing/2010/main">
                    <a:solidFill>
                      <a:srgbClr val="FFFFFF"/>
                    </a:solidFill>
                  </a14:hiddenFill>
                </a:ext>
              </a:extLst>
            </p:spPr>
          </p:pic>
        </p:grpSp>
        <p:pic>
          <p:nvPicPr>
            <p:cNvPr id="36" name="Picture 12" descr="沖縄県立沖縄水産高等学校"/>
            <p:cNvPicPr>
              <a:picLocks noChangeAspect="1" noChangeArrowheads="1"/>
            </p:cNvPicPr>
            <p:nvPr/>
          </p:nvPicPr>
          <p:blipFill rotWithShape="1">
            <a:blip r:embed="rId9" cstate="hqprint">
              <a:extLst>
                <a:ext uri="{28A0092B-C50C-407E-A947-70E740481C1C}">
                  <a14:useLocalDpi xmlns:a14="http://schemas.microsoft.com/office/drawing/2010/main" val="0"/>
                </a:ext>
              </a:extLst>
            </a:blip>
            <a:srcRect l="8872" t="6979" r="8217" b="6736"/>
            <a:stretch/>
          </p:blipFill>
          <p:spPr bwMode="auto">
            <a:xfrm>
              <a:off x="14910" y="8661596"/>
              <a:ext cx="811787" cy="918353"/>
            </a:xfrm>
            <a:prstGeom prst="rect">
              <a:avLst/>
            </a:prstGeom>
            <a:noFill/>
            <a:extLst>
              <a:ext uri="{909E8E84-426E-40DD-AFC4-6F175D3DCCD1}">
                <a14:hiddenFill xmlns:a14="http://schemas.microsoft.com/office/drawing/2010/main">
                  <a:solidFill>
                    <a:srgbClr val="FFFFFF"/>
                  </a:solidFill>
                </a14:hiddenFill>
              </a:ext>
            </a:extLst>
          </p:spPr>
        </p:pic>
        <p:cxnSp>
          <p:nvCxnSpPr>
            <p:cNvPr id="8" name="直線コネクタ 7"/>
            <p:cNvCxnSpPr/>
            <p:nvPr/>
          </p:nvCxnSpPr>
          <p:spPr>
            <a:xfrm>
              <a:off x="881269" y="8678307"/>
              <a:ext cx="0" cy="92987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47500" y="9625594"/>
              <a:ext cx="1890261" cy="169277"/>
            </a:xfrm>
            <a:prstGeom prst="rect">
              <a:avLst/>
            </a:prstGeom>
            <a:noFill/>
          </p:spPr>
          <p:txBody>
            <a:bodyPr wrap="none" rtlCol="0">
              <a:spAutoFit/>
            </a:bodyPr>
            <a:lstStyle/>
            <a:p>
              <a:r>
                <a:rPr kumimoji="1" lang="ja-JP" altLang="en-US" sz="500" dirty="0" smtClean="0">
                  <a:latin typeface="+mn-ea"/>
                </a:rPr>
                <a:t>私たちは持続可能な開発目標（</a:t>
              </a:r>
              <a:r>
                <a:rPr kumimoji="1" lang="en-US" altLang="ja-JP" sz="500" dirty="0" smtClean="0">
                  <a:latin typeface="+mn-ea"/>
                </a:rPr>
                <a:t>SDGs</a:t>
              </a:r>
              <a:r>
                <a:rPr kumimoji="1" lang="ja-JP" altLang="en-US" sz="500" dirty="0" smtClean="0">
                  <a:latin typeface="+mn-ea"/>
                </a:rPr>
                <a:t>）を支援しています。</a:t>
              </a:r>
              <a:endParaRPr kumimoji="1" lang="ja-JP" altLang="en-US" sz="500" dirty="0">
                <a:latin typeface="+mn-ea"/>
              </a:endParaRPr>
            </a:p>
          </p:txBody>
        </p:sp>
      </p:grpSp>
      <p:sp>
        <p:nvSpPr>
          <p:cNvPr id="47" name="正方形/長方形 46">
            <a:extLst>
              <a:ext uri="{FF2B5EF4-FFF2-40B4-BE49-F238E27FC236}">
                <a16:creationId xmlns:a16="http://schemas.microsoft.com/office/drawing/2014/main" id="{0EAACDC4-C8F9-4D9D-95EC-6BD21CB8342B}"/>
              </a:ext>
            </a:extLst>
          </p:cNvPr>
          <p:cNvSpPr/>
          <p:nvPr/>
        </p:nvSpPr>
        <p:spPr>
          <a:xfrm>
            <a:off x="71615" y="5910956"/>
            <a:ext cx="1579109" cy="5717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04828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25246898-F0B2-4711-A03A-CEB2DF335136}"/>
              </a:ext>
            </a:extLst>
          </p:cNvPr>
          <p:cNvSpPr/>
          <p:nvPr/>
        </p:nvSpPr>
        <p:spPr>
          <a:xfrm>
            <a:off x="0" y="0"/>
            <a:ext cx="6858000" cy="9906000"/>
          </a:xfrm>
          <a:prstGeom prst="rect">
            <a:avLst/>
          </a:prstGeom>
          <a:solidFill>
            <a:srgbClr val="E8EB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a:extLst>
              <a:ext uri="{FF2B5EF4-FFF2-40B4-BE49-F238E27FC236}">
                <a16:creationId xmlns:a16="http://schemas.microsoft.com/office/drawing/2014/main" id="{BF6B645D-A8BD-448B-8A18-826DBF45C5E5}"/>
              </a:ext>
            </a:extLst>
          </p:cNvPr>
          <p:cNvSpPr/>
          <p:nvPr/>
        </p:nvSpPr>
        <p:spPr>
          <a:xfrm>
            <a:off x="132518" y="8865068"/>
            <a:ext cx="6592961" cy="880913"/>
          </a:xfrm>
          <a:prstGeom prst="rect">
            <a:avLst/>
          </a:prstGeom>
          <a:solidFill>
            <a:srgbClr val="C9BE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5" name="グループ化 34">
            <a:extLst>
              <a:ext uri="{FF2B5EF4-FFF2-40B4-BE49-F238E27FC236}">
                <a16:creationId xmlns:a16="http://schemas.microsoft.com/office/drawing/2014/main" id="{9B9258F2-4500-477B-8653-5B43E45C78A9}"/>
              </a:ext>
            </a:extLst>
          </p:cNvPr>
          <p:cNvGrpSpPr/>
          <p:nvPr/>
        </p:nvGrpSpPr>
        <p:grpSpPr>
          <a:xfrm>
            <a:off x="120948" y="8865068"/>
            <a:ext cx="906934" cy="880913"/>
            <a:chOff x="-4982817" y="808382"/>
            <a:chExt cx="2399866" cy="2279375"/>
          </a:xfrm>
        </p:grpSpPr>
        <p:sp>
          <p:nvSpPr>
            <p:cNvPr id="36" name="正方形/長方形 35">
              <a:extLst>
                <a:ext uri="{FF2B5EF4-FFF2-40B4-BE49-F238E27FC236}">
                  <a16:creationId xmlns:a16="http://schemas.microsoft.com/office/drawing/2014/main" id="{3014694B-E984-4E29-90B9-A96935B76445}"/>
                </a:ext>
              </a:extLst>
            </p:cNvPr>
            <p:cNvSpPr/>
            <p:nvPr/>
          </p:nvSpPr>
          <p:spPr>
            <a:xfrm>
              <a:off x="-4982817" y="808383"/>
              <a:ext cx="1205947" cy="1139687"/>
            </a:xfrm>
            <a:prstGeom prst="rect">
              <a:avLst/>
            </a:prstGeom>
            <a:solidFill>
              <a:srgbClr val="518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80D4A100-D29D-47AD-A97D-B35344017CBA}"/>
                </a:ext>
              </a:extLst>
            </p:cNvPr>
            <p:cNvSpPr/>
            <p:nvPr/>
          </p:nvSpPr>
          <p:spPr>
            <a:xfrm>
              <a:off x="-3790871" y="808382"/>
              <a:ext cx="1205947" cy="1139687"/>
            </a:xfrm>
            <a:prstGeom prst="rect">
              <a:avLst/>
            </a:prstGeom>
            <a:solidFill>
              <a:srgbClr val="E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3B885837-BD0B-437A-8426-3987D8E494F8}"/>
                </a:ext>
              </a:extLst>
            </p:cNvPr>
            <p:cNvSpPr/>
            <p:nvPr/>
          </p:nvSpPr>
          <p:spPr>
            <a:xfrm>
              <a:off x="-3788898" y="1948070"/>
              <a:ext cx="1205947" cy="1139687"/>
            </a:xfrm>
            <a:prstGeom prst="rect">
              <a:avLst/>
            </a:prstGeom>
            <a:solidFill>
              <a:srgbClr val="518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a:extLst>
                <a:ext uri="{FF2B5EF4-FFF2-40B4-BE49-F238E27FC236}">
                  <a16:creationId xmlns:a16="http://schemas.microsoft.com/office/drawing/2014/main" id="{8277EF46-91CB-4766-89C7-4628615C0BA7}"/>
                </a:ext>
              </a:extLst>
            </p:cNvPr>
            <p:cNvSpPr/>
            <p:nvPr/>
          </p:nvSpPr>
          <p:spPr>
            <a:xfrm>
              <a:off x="-4980844" y="1948070"/>
              <a:ext cx="1205947" cy="1139687"/>
            </a:xfrm>
            <a:prstGeom prst="rect">
              <a:avLst/>
            </a:prstGeom>
            <a:solidFill>
              <a:srgbClr val="E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4" name="テキスト ボックス 33">
            <a:extLst>
              <a:ext uri="{FF2B5EF4-FFF2-40B4-BE49-F238E27FC236}">
                <a16:creationId xmlns:a16="http://schemas.microsoft.com/office/drawing/2014/main" id="{367D64EE-C7EA-49FB-9748-E8CDF715A60B}"/>
              </a:ext>
            </a:extLst>
          </p:cNvPr>
          <p:cNvSpPr txBox="1"/>
          <p:nvPr/>
        </p:nvSpPr>
        <p:spPr>
          <a:xfrm>
            <a:off x="84748" y="8854936"/>
            <a:ext cx="1034884" cy="954107"/>
          </a:xfrm>
          <a:prstGeom prst="rect">
            <a:avLst/>
          </a:prstGeom>
          <a:noFill/>
        </p:spPr>
        <p:txBody>
          <a:bodyPr wrap="square" rtlCol="0">
            <a:spAutoFit/>
          </a:bodyPr>
          <a:lstStyle/>
          <a:p>
            <a:r>
              <a:rPr kumimoji="1" lang="ja-JP" altLang="en-US" sz="2800" b="1" dirty="0"/>
              <a:t>生 物</a:t>
            </a:r>
            <a:endParaRPr kumimoji="1" lang="en-US" altLang="ja-JP" sz="2800" b="1" dirty="0"/>
          </a:p>
          <a:p>
            <a:r>
              <a:rPr kumimoji="1" lang="ja-JP" altLang="en-US" sz="2800" b="1" dirty="0"/>
              <a:t>特 集</a:t>
            </a:r>
          </a:p>
        </p:txBody>
      </p:sp>
      <p:sp>
        <p:nvSpPr>
          <p:cNvPr id="40" name="テキスト ボックス 39">
            <a:extLst>
              <a:ext uri="{FF2B5EF4-FFF2-40B4-BE49-F238E27FC236}">
                <a16:creationId xmlns:a16="http://schemas.microsoft.com/office/drawing/2014/main" id="{3353BDCE-0C3F-49BC-A3E5-D83A258E3904}"/>
              </a:ext>
            </a:extLst>
          </p:cNvPr>
          <p:cNvSpPr txBox="1"/>
          <p:nvPr/>
        </p:nvSpPr>
        <p:spPr>
          <a:xfrm>
            <a:off x="1049385" y="8865068"/>
            <a:ext cx="790601" cy="461665"/>
          </a:xfrm>
          <a:prstGeom prst="rect">
            <a:avLst/>
          </a:prstGeom>
          <a:noFill/>
        </p:spPr>
        <p:txBody>
          <a:bodyPr wrap="none" rtlCol="0">
            <a:spAutoFit/>
          </a:bodyPr>
          <a:lstStyle/>
          <a:p>
            <a:r>
              <a:rPr kumimoji="1" lang="ja-JP" altLang="en-US" sz="2400" b="1" dirty="0">
                <a:latin typeface="BIZ UDPゴシック" panose="020B0400000000000000" pitchFamily="50" charset="-128"/>
                <a:ea typeface="BIZ UDPゴシック" panose="020B0400000000000000" pitchFamily="50" charset="-128"/>
              </a:rPr>
              <a:t>スギ</a:t>
            </a:r>
          </a:p>
        </p:txBody>
      </p:sp>
      <p:sp>
        <p:nvSpPr>
          <p:cNvPr id="42" name="正方形/長方形 41">
            <a:extLst>
              <a:ext uri="{FF2B5EF4-FFF2-40B4-BE49-F238E27FC236}">
                <a16:creationId xmlns:a16="http://schemas.microsoft.com/office/drawing/2014/main" id="{03988620-21E2-44C4-AE72-455D8E846B5F}"/>
              </a:ext>
            </a:extLst>
          </p:cNvPr>
          <p:cNvSpPr/>
          <p:nvPr/>
        </p:nvSpPr>
        <p:spPr>
          <a:xfrm>
            <a:off x="1072896" y="9264413"/>
            <a:ext cx="2744096" cy="45719"/>
          </a:xfrm>
          <a:prstGeom prst="rect">
            <a:avLst/>
          </a:prstGeom>
          <a:solidFill>
            <a:srgbClr val="518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C000"/>
              </a:solidFill>
            </a:endParaRPr>
          </a:p>
        </p:txBody>
      </p:sp>
      <p:sp>
        <p:nvSpPr>
          <p:cNvPr id="43" name="テキスト ボックス 42">
            <a:extLst>
              <a:ext uri="{FF2B5EF4-FFF2-40B4-BE49-F238E27FC236}">
                <a16:creationId xmlns:a16="http://schemas.microsoft.com/office/drawing/2014/main" id="{F9D2F4D6-406D-48A4-89A8-99C785F0107D}"/>
              </a:ext>
            </a:extLst>
          </p:cNvPr>
          <p:cNvSpPr txBox="1"/>
          <p:nvPr/>
        </p:nvSpPr>
        <p:spPr>
          <a:xfrm>
            <a:off x="1039091" y="9317125"/>
            <a:ext cx="3786909" cy="369332"/>
          </a:xfrm>
          <a:prstGeom prst="rect">
            <a:avLst/>
          </a:prstGeom>
          <a:noFill/>
        </p:spPr>
        <p:txBody>
          <a:bodyPr wrap="square" rtlCol="0">
            <a:spAutoFit/>
          </a:bodyPr>
          <a:lstStyle/>
          <a:p>
            <a:r>
              <a:rPr kumimoji="1" lang="ja-JP" altLang="en-US" sz="900" dirty="0">
                <a:solidFill>
                  <a:schemeClr val="bg1"/>
                </a:solidFill>
              </a:rPr>
              <a:t>スギ科。 コバンザメ類と同様、大型種に随伴し遊泳する習慣がある。県産養殖魚の１種であり</a:t>
            </a:r>
            <a:r>
              <a:rPr kumimoji="1" lang="ja-JP" altLang="en-US" sz="900" dirty="0" smtClean="0">
                <a:solidFill>
                  <a:schemeClr val="bg1"/>
                </a:solidFill>
              </a:rPr>
              <a:t>、昨年度の課題研究の対象であった。</a:t>
            </a:r>
            <a:endParaRPr kumimoji="1" lang="ja-JP" altLang="en-US" sz="900" dirty="0">
              <a:solidFill>
                <a:schemeClr val="bg1"/>
              </a:solidFill>
            </a:endParaRPr>
          </a:p>
        </p:txBody>
      </p:sp>
      <p:sp>
        <p:nvSpPr>
          <p:cNvPr id="48" name="テキスト ボックス 47">
            <a:extLst>
              <a:ext uri="{FF2B5EF4-FFF2-40B4-BE49-F238E27FC236}">
                <a16:creationId xmlns:a16="http://schemas.microsoft.com/office/drawing/2014/main" id="{E8CA9A85-3C12-413D-93DE-4F198E760841}"/>
              </a:ext>
            </a:extLst>
          </p:cNvPr>
          <p:cNvSpPr txBox="1"/>
          <p:nvPr/>
        </p:nvSpPr>
        <p:spPr>
          <a:xfrm>
            <a:off x="1809063" y="8981447"/>
            <a:ext cx="2121478" cy="338554"/>
          </a:xfrm>
          <a:prstGeom prst="rect">
            <a:avLst/>
          </a:prstGeom>
          <a:noFill/>
        </p:spPr>
        <p:txBody>
          <a:bodyPr wrap="none" rtlCol="0">
            <a:spAutoFit/>
          </a:bodyPr>
          <a:lstStyle/>
          <a:p>
            <a:r>
              <a:rPr kumimoji="1" lang="en-US" altLang="ja-JP" sz="1600" i="1" dirty="0" err="1">
                <a:latin typeface="Times New Roman" panose="02020603050405020304" pitchFamily="18" charset="0"/>
                <a:cs typeface="Times New Roman" panose="02020603050405020304" pitchFamily="18" charset="0"/>
              </a:rPr>
              <a:t>Rachycentron</a:t>
            </a:r>
            <a:r>
              <a:rPr kumimoji="1" lang="en-US" altLang="ja-JP" sz="1600" i="1" dirty="0">
                <a:latin typeface="Times New Roman" panose="02020603050405020304" pitchFamily="18" charset="0"/>
                <a:cs typeface="Times New Roman" panose="02020603050405020304" pitchFamily="18" charset="0"/>
              </a:rPr>
              <a:t> </a:t>
            </a:r>
            <a:r>
              <a:rPr kumimoji="1" lang="en-US" altLang="ja-JP" sz="1600" i="1" dirty="0" err="1">
                <a:latin typeface="Times New Roman" panose="02020603050405020304" pitchFamily="18" charset="0"/>
                <a:cs typeface="Times New Roman" panose="02020603050405020304" pitchFamily="18" charset="0"/>
              </a:rPr>
              <a:t>canadum</a:t>
            </a:r>
            <a:endParaRPr kumimoji="1" lang="ja-JP" altLang="en-US" sz="1600" i="1" dirty="0">
              <a:latin typeface="Times New Roman" panose="02020603050405020304" pitchFamily="18" charset="0"/>
              <a:cs typeface="Times New Roman" panose="02020603050405020304" pitchFamily="18" charset="0"/>
            </a:endParaRPr>
          </a:p>
        </p:txBody>
      </p:sp>
      <p:sp>
        <p:nvSpPr>
          <p:cNvPr id="2" name="正方形/長方形 1"/>
          <p:cNvSpPr/>
          <p:nvPr/>
        </p:nvSpPr>
        <p:spPr>
          <a:xfrm>
            <a:off x="120947" y="124362"/>
            <a:ext cx="6592295" cy="2376044"/>
          </a:xfrm>
          <a:prstGeom prst="rect">
            <a:avLst/>
          </a:prstGeom>
          <a:solidFill>
            <a:srgbClr val="76A1B8"/>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FF545656-0ABB-42E7-A48D-D7041D1A4653}"/>
              </a:ext>
            </a:extLst>
          </p:cNvPr>
          <p:cNvSpPr txBox="1"/>
          <p:nvPr/>
        </p:nvSpPr>
        <p:spPr>
          <a:xfrm>
            <a:off x="196927" y="188159"/>
            <a:ext cx="3728906" cy="492443"/>
          </a:xfrm>
          <a:prstGeom prst="rect">
            <a:avLst/>
          </a:prstGeom>
          <a:noFill/>
          <a:ln>
            <a:noFill/>
          </a:ln>
          <a:effectLst>
            <a:outerShdw blurRad="50800" dist="38100" algn="l" rotWithShape="0">
              <a:prstClr val="black">
                <a:alpha val="40000"/>
              </a:prstClr>
            </a:outerShdw>
          </a:effectLst>
        </p:spPr>
        <p:txBody>
          <a:bodyPr wrap="none" rtlCol="0">
            <a:spAutoFit/>
          </a:bodyPr>
          <a:lstStyle/>
          <a:p>
            <a:r>
              <a:rPr kumimoji="1" lang="ja-JP" altLang="en-US" sz="2600" b="1" dirty="0">
                <a:ln w="3175">
                  <a:noFill/>
                </a:ln>
                <a:solidFill>
                  <a:srgbClr val="C9BE72"/>
                </a:solidFill>
                <a:latin typeface="BIZ UDPゴシック" panose="020B0400000000000000" pitchFamily="50" charset="-128"/>
                <a:ea typeface="BIZ UDPゴシック" panose="020B0400000000000000" pitchFamily="50" charset="-128"/>
              </a:rPr>
              <a:t>水産海洋基礎実習（</a:t>
            </a:r>
            <a:r>
              <a:rPr kumimoji="1" lang="en-US" altLang="ja-JP" sz="2600" b="1" dirty="0">
                <a:ln w="3175">
                  <a:noFill/>
                </a:ln>
                <a:solidFill>
                  <a:srgbClr val="C9BE72"/>
                </a:solidFill>
                <a:latin typeface="BIZ UDPゴシック" panose="020B0400000000000000" pitchFamily="50" charset="-128"/>
                <a:ea typeface="BIZ UDPゴシック" panose="020B0400000000000000" pitchFamily="50" charset="-128"/>
              </a:rPr>
              <a:t>1</a:t>
            </a:r>
            <a:r>
              <a:rPr kumimoji="1" lang="ja-JP" altLang="en-US" sz="2600" b="1" dirty="0">
                <a:ln w="3175">
                  <a:noFill/>
                </a:ln>
                <a:solidFill>
                  <a:srgbClr val="C9BE72"/>
                </a:solidFill>
                <a:latin typeface="BIZ UDPゴシック" panose="020B0400000000000000" pitchFamily="50" charset="-128"/>
                <a:ea typeface="BIZ UDPゴシック" panose="020B0400000000000000" pitchFamily="50" charset="-128"/>
              </a:rPr>
              <a:t>年）</a:t>
            </a:r>
          </a:p>
        </p:txBody>
      </p:sp>
      <p:sp>
        <p:nvSpPr>
          <p:cNvPr id="22" name="正方形/長方形 21"/>
          <p:cNvSpPr/>
          <p:nvPr/>
        </p:nvSpPr>
        <p:spPr>
          <a:xfrm>
            <a:off x="120948" y="2663676"/>
            <a:ext cx="3211122" cy="2688504"/>
          </a:xfrm>
          <a:prstGeom prst="rect">
            <a:avLst/>
          </a:prstGeom>
          <a:solidFill>
            <a:srgbClr val="76A1B8"/>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3517122" y="2663676"/>
            <a:ext cx="3208357" cy="2688504"/>
          </a:xfrm>
          <a:prstGeom prst="rect">
            <a:avLst/>
          </a:prstGeom>
          <a:solidFill>
            <a:srgbClr val="76A1B8"/>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132517" y="5541691"/>
            <a:ext cx="6592961" cy="3187600"/>
          </a:xfrm>
          <a:prstGeom prst="rect">
            <a:avLst/>
          </a:prstGeom>
          <a:solidFill>
            <a:srgbClr val="76A1B8"/>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6E4B0B77-E147-4575-8E02-D461C0F1C957}"/>
              </a:ext>
            </a:extLst>
          </p:cNvPr>
          <p:cNvSpPr txBox="1"/>
          <p:nvPr/>
        </p:nvSpPr>
        <p:spPr>
          <a:xfrm>
            <a:off x="177624" y="5605441"/>
            <a:ext cx="3972562" cy="492443"/>
          </a:xfrm>
          <a:prstGeom prst="rect">
            <a:avLst/>
          </a:prstGeom>
          <a:noFill/>
          <a:ln>
            <a:noFill/>
          </a:ln>
          <a:effectLst>
            <a:outerShdw blurRad="50800" dist="38100" algn="l" rotWithShape="0">
              <a:prstClr val="black">
                <a:alpha val="40000"/>
              </a:prstClr>
            </a:outerShdw>
          </a:effectLst>
        </p:spPr>
        <p:txBody>
          <a:bodyPr wrap="none" rtlCol="0">
            <a:spAutoFit/>
          </a:bodyPr>
          <a:lstStyle/>
          <a:p>
            <a:r>
              <a:rPr kumimoji="1" lang="ja-JP" altLang="en-US" sz="2600" b="1" dirty="0">
                <a:ln w="3175">
                  <a:noFill/>
                </a:ln>
                <a:solidFill>
                  <a:srgbClr val="C9BE72"/>
                </a:solidFill>
                <a:latin typeface="BIZ UDPゴシック" panose="020B0400000000000000" pitchFamily="50" charset="-128"/>
                <a:ea typeface="BIZ UDPゴシック" panose="020B0400000000000000" pitchFamily="50" charset="-128"/>
              </a:rPr>
              <a:t>総合</a:t>
            </a:r>
            <a:r>
              <a:rPr kumimoji="1" lang="ja-JP" altLang="en-US" sz="2600" b="1" dirty="0" smtClean="0">
                <a:ln w="3175">
                  <a:noFill/>
                </a:ln>
                <a:solidFill>
                  <a:srgbClr val="C9BE72"/>
                </a:solidFill>
                <a:latin typeface="BIZ UDPゴシック" panose="020B0400000000000000" pitchFamily="50" charset="-128"/>
                <a:ea typeface="BIZ UDPゴシック" panose="020B0400000000000000" pitchFamily="50" charset="-128"/>
              </a:rPr>
              <a:t>実習、課題</a:t>
            </a:r>
            <a:r>
              <a:rPr kumimoji="1" lang="ja-JP" altLang="en-US" sz="2600" b="1" dirty="0">
                <a:ln w="3175">
                  <a:noFill/>
                </a:ln>
                <a:solidFill>
                  <a:srgbClr val="C9BE72"/>
                </a:solidFill>
                <a:latin typeface="BIZ UDPゴシック" panose="020B0400000000000000" pitchFamily="50" charset="-128"/>
                <a:ea typeface="BIZ UDPゴシック" panose="020B0400000000000000" pitchFamily="50" charset="-128"/>
              </a:rPr>
              <a:t>研究（</a:t>
            </a:r>
            <a:r>
              <a:rPr kumimoji="1" lang="en-US" altLang="ja-JP" sz="2600" b="1" dirty="0">
                <a:ln w="3175">
                  <a:noFill/>
                </a:ln>
                <a:solidFill>
                  <a:srgbClr val="C9BE72"/>
                </a:solidFill>
                <a:latin typeface="BIZ UDPゴシック" panose="020B0400000000000000" pitchFamily="50" charset="-128"/>
                <a:ea typeface="BIZ UDPゴシック" panose="020B0400000000000000" pitchFamily="50" charset="-128"/>
              </a:rPr>
              <a:t>3</a:t>
            </a:r>
            <a:r>
              <a:rPr kumimoji="1" lang="ja-JP" altLang="en-US" sz="2600" b="1" dirty="0">
                <a:ln w="3175">
                  <a:noFill/>
                </a:ln>
                <a:solidFill>
                  <a:srgbClr val="C9BE72"/>
                </a:solidFill>
                <a:latin typeface="BIZ UDPゴシック" panose="020B0400000000000000" pitchFamily="50" charset="-128"/>
                <a:ea typeface="BIZ UDPゴシック" panose="020B0400000000000000" pitchFamily="50" charset="-128"/>
              </a:rPr>
              <a:t>年）</a:t>
            </a:r>
            <a:endParaRPr kumimoji="1" lang="en-US" altLang="ja-JP" sz="2600" b="1" dirty="0">
              <a:ln w="3175">
                <a:noFill/>
              </a:ln>
              <a:solidFill>
                <a:srgbClr val="C9BE72"/>
              </a:solidFill>
              <a:latin typeface="BIZ UDPゴシック" panose="020B0400000000000000" pitchFamily="50" charset="-128"/>
              <a:ea typeface="BIZ UDPゴシック" panose="020B0400000000000000" pitchFamily="50" charset="-128"/>
            </a:endParaRPr>
          </a:p>
        </p:txBody>
      </p:sp>
      <p:sp>
        <p:nvSpPr>
          <p:cNvPr id="28" name="正方形/長方形 27">
            <a:extLst>
              <a:ext uri="{FF2B5EF4-FFF2-40B4-BE49-F238E27FC236}">
                <a16:creationId xmlns:a16="http://schemas.microsoft.com/office/drawing/2014/main" id="{FEB71174-3F6D-45F0-B1AE-D0F43E12F5C0}"/>
              </a:ext>
            </a:extLst>
          </p:cNvPr>
          <p:cNvSpPr/>
          <p:nvPr/>
        </p:nvSpPr>
        <p:spPr>
          <a:xfrm>
            <a:off x="181317" y="6071837"/>
            <a:ext cx="6370242" cy="1015663"/>
          </a:xfrm>
          <a:prstGeom prst="rect">
            <a:avLst/>
          </a:prstGeom>
          <a:noFill/>
        </p:spPr>
        <p:txBody>
          <a:bodyPr wrap="square" lIns="91440" tIns="45720" rIns="91440" bIns="45720">
            <a:spAutoFit/>
          </a:bodyPr>
          <a:lstStyle/>
          <a:p>
            <a:pPr algn="just"/>
            <a:r>
              <a:rPr lang="ja-JP" altLang="en-US" sz="2000" b="1" cap="none" spc="0" dirty="0" smtClean="0">
                <a:ln w="3175">
                  <a:solidFill>
                    <a:schemeClr val="bg1"/>
                  </a:solidFill>
                </a:ln>
                <a:solidFill>
                  <a:srgbClr val="FF0000"/>
                </a:solidFill>
                <a:latin typeface="BIZ UDPゴシック" panose="020B0400000000000000" pitchFamily="50" charset="-128"/>
                <a:ea typeface="BIZ UDPゴシック" panose="020B0400000000000000" pitchFamily="50" charset="-128"/>
              </a:rPr>
              <a:t>　</a:t>
            </a:r>
            <a:r>
              <a:rPr lang="ja-JP" altLang="en-US" sz="2800" b="1" cap="none" spc="0" dirty="0" smtClean="0">
                <a:ln w="3175">
                  <a:noFill/>
                </a:ln>
                <a:solidFill>
                  <a:schemeClr val="bg1"/>
                </a:solidFill>
                <a:latin typeface="BIZ UDPゴシック" panose="020B0400000000000000" pitchFamily="50" charset="-128"/>
                <a:ea typeface="BIZ UDPゴシック" panose="020B0400000000000000" pitchFamily="50" charset="-128"/>
              </a:rPr>
              <a:t>水</a:t>
            </a:r>
            <a:r>
              <a:rPr lang="ja-JP" altLang="en-US" sz="1600" b="1" cap="none" spc="0" dirty="0" smtClean="0">
                <a:ln w="3175">
                  <a:noFill/>
                </a:ln>
                <a:solidFill>
                  <a:schemeClr val="bg1"/>
                </a:solidFill>
                <a:latin typeface="BIZ UDPゴシック" panose="020B0400000000000000" pitchFamily="50" charset="-128"/>
                <a:ea typeface="BIZ UDPゴシック" panose="020B0400000000000000" pitchFamily="50" charset="-128"/>
              </a:rPr>
              <a:t>産業や生物多様性に関わる課題に対し、班を編成し、１年を通して研究に励む。研究結果については、</a:t>
            </a:r>
            <a:r>
              <a:rPr lang="en-US" altLang="ja-JP" sz="1600" b="1" cap="none" spc="0" dirty="0" smtClean="0">
                <a:ln w="3175">
                  <a:noFill/>
                </a:ln>
                <a:solidFill>
                  <a:schemeClr val="bg1"/>
                </a:solidFill>
                <a:latin typeface="BIZ UDPゴシック" panose="020B0400000000000000" pitchFamily="50" charset="-128"/>
                <a:ea typeface="BIZ UDPゴシック" panose="020B0400000000000000" pitchFamily="50" charset="-128"/>
              </a:rPr>
              <a:t>OIST</a:t>
            </a:r>
            <a:r>
              <a:rPr lang="ja-JP" altLang="en-US" sz="1600" b="1" cap="none" spc="0" dirty="0" smtClean="0">
                <a:ln w="3175">
                  <a:noFill/>
                </a:ln>
                <a:solidFill>
                  <a:schemeClr val="bg1"/>
                </a:solidFill>
                <a:latin typeface="BIZ UDPゴシック" panose="020B0400000000000000" pitchFamily="50" charset="-128"/>
                <a:ea typeface="BIZ UDPゴシック" panose="020B0400000000000000" pitchFamily="50" charset="-128"/>
              </a:rPr>
              <a:t>やエコワングランプリ、沖縄県青少年科学作品展など、外部での発表に取り組んでいる。</a:t>
            </a:r>
            <a:endParaRPr lang="en-US" altLang="ja-JP" sz="1600" b="1" cap="none" spc="0" dirty="0" smtClean="0">
              <a:ln w="3175">
                <a:noFill/>
              </a:ln>
              <a:solidFill>
                <a:schemeClr val="bg1"/>
              </a:solidFill>
              <a:latin typeface="BIZ UDPゴシック" panose="020B0400000000000000" pitchFamily="50" charset="-128"/>
              <a:ea typeface="BIZ UDPゴシック" panose="020B0400000000000000" pitchFamily="50" charset="-128"/>
            </a:endParaRPr>
          </a:p>
        </p:txBody>
      </p:sp>
      <p:grpSp>
        <p:nvGrpSpPr>
          <p:cNvPr id="2069" name="グループ化 2068"/>
          <p:cNvGrpSpPr/>
          <p:nvPr/>
        </p:nvGrpSpPr>
        <p:grpSpPr>
          <a:xfrm>
            <a:off x="4131147" y="403463"/>
            <a:ext cx="2508616" cy="2062301"/>
            <a:chOff x="4131147" y="426323"/>
            <a:chExt cx="2508616" cy="2062301"/>
          </a:xfrm>
          <a:solidFill>
            <a:srgbClr val="76A1B8"/>
          </a:solidFill>
        </p:grpSpPr>
        <p:pic>
          <p:nvPicPr>
            <p:cNvPr id="7" name="図 6"/>
            <p:cNvPicPr>
              <a:picLocks noChangeAspect="1"/>
            </p:cNvPicPr>
            <p:nvPr/>
          </p:nvPicPr>
          <p:blipFill rotWithShape="1">
            <a:blip r:embed="rId2" cstate="hqprint">
              <a:extLst>
                <a:ext uri="{28A0092B-C50C-407E-A947-70E740481C1C}">
                  <a14:useLocalDpi xmlns:a14="http://schemas.microsoft.com/office/drawing/2010/main" val="0"/>
                </a:ext>
              </a:extLst>
            </a:blip>
            <a:srcRect r="3309"/>
            <a:stretch/>
          </p:blipFill>
          <p:spPr>
            <a:xfrm>
              <a:off x="4172065" y="496226"/>
              <a:ext cx="2455521" cy="1904673"/>
            </a:xfrm>
            <a:prstGeom prst="rect">
              <a:avLst/>
            </a:prstGeom>
            <a:grpFill/>
          </p:spPr>
        </p:pic>
        <p:sp>
          <p:nvSpPr>
            <p:cNvPr id="50" name="フリーフォーム 49"/>
            <p:cNvSpPr/>
            <p:nvPr/>
          </p:nvSpPr>
          <p:spPr>
            <a:xfrm>
              <a:off x="4131147" y="426323"/>
              <a:ext cx="2508616" cy="2062301"/>
            </a:xfrm>
            <a:custGeom>
              <a:avLst/>
              <a:gdLst>
                <a:gd name="connsiteX0" fmla="*/ 0 w 2508616"/>
                <a:gd name="connsiteY0" fmla="*/ 0 h 2062301"/>
                <a:gd name="connsiteX1" fmla="*/ 2508616 w 2508616"/>
                <a:gd name="connsiteY1" fmla="*/ 0 h 2062301"/>
                <a:gd name="connsiteX2" fmla="*/ 2508616 w 2508616"/>
                <a:gd name="connsiteY2" fmla="*/ 1141739 h 2062301"/>
                <a:gd name="connsiteX3" fmla="*/ 2493364 w 2508616"/>
                <a:gd name="connsiteY3" fmla="*/ 1020180 h 2062301"/>
                <a:gd name="connsiteX4" fmla="*/ 1645211 w 2508616"/>
                <a:gd name="connsiteY4" fmla="*/ 464778 h 2062301"/>
                <a:gd name="connsiteX5" fmla="*/ 1516549 w 2508616"/>
                <a:gd name="connsiteY5" fmla="*/ 475199 h 2062301"/>
                <a:gd name="connsiteX6" fmla="*/ 1477496 w 2508616"/>
                <a:gd name="connsiteY6" fmla="*/ 410141 h 2062301"/>
                <a:gd name="connsiteX7" fmla="*/ 839616 w 2508616"/>
                <a:gd name="connsiteY7" fmla="*/ 103463 h 2062301"/>
                <a:gd name="connsiteX8" fmla="*/ 70359 w 2508616"/>
                <a:gd name="connsiteY8" fmla="*/ 799050 h 2062301"/>
                <a:gd name="connsiteX9" fmla="*/ 839616 w 2508616"/>
                <a:gd name="connsiteY9" fmla="*/ 1494637 h 2062301"/>
                <a:gd name="connsiteX10" fmla="*/ 887467 w 2508616"/>
                <a:gd name="connsiteY10" fmla="*/ 1490275 h 2062301"/>
                <a:gd name="connsiteX11" fmla="*/ 927324 w 2508616"/>
                <a:gd name="connsiteY11" fmla="*/ 1549274 h 2062301"/>
                <a:gd name="connsiteX12" fmla="*/ 1645211 w 2508616"/>
                <a:gd name="connsiteY12" fmla="*/ 1855952 h 2062301"/>
                <a:gd name="connsiteX13" fmla="*/ 2493364 w 2508616"/>
                <a:gd name="connsiteY13" fmla="*/ 1300550 h 2062301"/>
                <a:gd name="connsiteX14" fmla="*/ 2508616 w 2508616"/>
                <a:gd name="connsiteY14" fmla="*/ 1178991 h 2062301"/>
                <a:gd name="connsiteX15" fmla="*/ 2508616 w 2508616"/>
                <a:gd name="connsiteY15" fmla="*/ 2062301 h 2062301"/>
                <a:gd name="connsiteX16" fmla="*/ 0 w 2508616"/>
                <a:gd name="connsiteY16" fmla="*/ 2062301 h 206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8616" h="2062301">
                  <a:moveTo>
                    <a:pt x="0" y="0"/>
                  </a:moveTo>
                  <a:lnTo>
                    <a:pt x="2508616" y="0"/>
                  </a:lnTo>
                  <a:lnTo>
                    <a:pt x="2508616" y="1141739"/>
                  </a:lnTo>
                  <a:lnTo>
                    <a:pt x="2493364" y="1020180"/>
                  </a:lnTo>
                  <a:cubicBezTo>
                    <a:pt x="2412637" y="703213"/>
                    <a:pt x="2063580" y="464778"/>
                    <a:pt x="1645211" y="464778"/>
                  </a:cubicBezTo>
                  <a:lnTo>
                    <a:pt x="1516549" y="475199"/>
                  </a:lnTo>
                  <a:lnTo>
                    <a:pt x="1477496" y="410141"/>
                  </a:lnTo>
                  <a:cubicBezTo>
                    <a:pt x="1339255" y="225113"/>
                    <a:pt x="1105147" y="103463"/>
                    <a:pt x="839616" y="103463"/>
                  </a:cubicBezTo>
                  <a:cubicBezTo>
                    <a:pt x="414767" y="103463"/>
                    <a:pt x="70359" y="414888"/>
                    <a:pt x="70359" y="799050"/>
                  </a:cubicBezTo>
                  <a:cubicBezTo>
                    <a:pt x="70359" y="1183212"/>
                    <a:pt x="414767" y="1494637"/>
                    <a:pt x="839616" y="1494637"/>
                  </a:cubicBezTo>
                  <a:lnTo>
                    <a:pt x="887467" y="1490275"/>
                  </a:lnTo>
                  <a:lnTo>
                    <a:pt x="927324" y="1549274"/>
                  </a:lnTo>
                  <a:cubicBezTo>
                    <a:pt x="1082905" y="1734302"/>
                    <a:pt x="1346376" y="1855952"/>
                    <a:pt x="1645211" y="1855952"/>
                  </a:cubicBezTo>
                  <a:cubicBezTo>
                    <a:pt x="2063580" y="1855952"/>
                    <a:pt x="2412637" y="1617517"/>
                    <a:pt x="2493364" y="1300550"/>
                  </a:cubicBezTo>
                  <a:lnTo>
                    <a:pt x="2508616" y="1178991"/>
                  </a:lnTo>
                  <a:lnTo>
                    <a:pt x="2508616" y="2062301"/>
                  </a:lnTo>
                  <a:lnTo>
                    <a:pt x="0" y="206230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 name="グループ化 4"/>
          <p:cNvGrpSpPr/>
          <p:nvPr/>
        </p:nvGrpSpPr>
        <p:grpSpPr>
          <a:xfrm>
            <a:off x="2015215" y="4353322"/>
            <a:ext cx="1291829" cy="966489"/>
            <a:chOff x="1905262" y="4189408"/>
            <a:chExt cx="2752463" cy="2059270"/>
          </a:xfrm>
          <a:solidFill>
            <a:srgbClr val="76A1B8"/>
          </a:solidFill>
        </p:grpSpPr>
        <p:pic>
          <p:nvPicPr>
            <p:cNvPr id="11" name="図 10"/>
            <p:cNvPicPr>
              <a:picLocks noChangeAspect="1"/>
            </p:cNvPicPr>
            <p:nvPr/>
          </p:nvPicPr>
          <p:blipFill rotWithShape="1">
            <a:blip r:embed="rId3" cstate="hqprint">
              <a:extLst>
                <a:ext uri="{28A0092B-C50C-407E-A947-70E740481C1C}">
                  <a14:useLocalDpi xmlns:a14="http://schemas.microsoft.com/office/drawing/2010/main" val="0"/>
                </a:ext>
              </a:extLst>
            </a:blip>
            <a:srcRect t="3140" r="3717"/>
            <a:stretch/>
          </p:blipFill>
          <p:spPr>
            <a:xfrm>
              <a:off x="1943116" y="4200525"/>
              <a:ext cx="2714609" cy="2048152"/>
            </a:xfrm>
            <a:prstGeom prst="rect">
              <a:avLst/>
            </a:prstGeom>
            <a:grpFill/>
          </p:spPr>
        </p:pic>
        <p:sp>
          <p:nvSpPr>
            <p:cNvPr id="49" name="フリーフォーム 48"/>
            <p:cNvSpPr/>
            <p:nvPr/>
          </p:nvSpPr>
          <p:spPr>
            <a:xfrm>
              <a:off x="1905262" y="4189408"/>
              <a:ext cx="2752463" cy="2059270"/>
            </a:xfrm>
            <a:custGeom>
              <a:avLst/>
              <a:gdLst>
                <a:gd name="connsiteX0" fmla="*/ 1246879 w 2756275"/>
                <a:gd name="connsiteY0" fmla="*/ 81201 h 2066263"/>
                <a:gd name="connsiteX1" fmla="*/ 99051 w 2756275"/>
                <a:gd name="connsiteY1" fmla="*/ 507131 h 2066263"/>
                <a:gd name="connsiteX2" fmla="*/ 295082 w 2756275"/>
                <a:gd name="connsiteY2" fmla="*/ 745273 h 2066263"/>
                <a:gd name="connsiteX3" fmla="*/ 347152 w 2756275"/>
                <a:gd name="connsiteY3" fmla="*/ 768691 h 2066263"/>
                <a:gd name="connsiteX4" fmla="*/ 335109 w 2756275"/>
                <a:gd name="connsiteY4" fmla="*/ 775990 h 2066263"/>
                <a:gd name="connsiteX5" fmla="*/ 246526 w 2756275"/>
                <a:gd name="connsiteY5" fmla="*/ 920328 h 2066263"/>
                <a:gd name="connsiteX6" fmla="*/ 439039 w 2756275"/>
                <a:gd name="connsiteY6" fmla="*/ 1127655 h 2066263"/>
                <a:gd name="connsiteX7" fmla="*/ 496312 w 2756275"/>
                <a:gd name="connsiteY7" fmla="*/ 1150490 h 2066263"/>
                <a:gd name="connsiteX8" fmla="*/ 447479 w 2756275"/>
                <a:gd name="connsiteY8" fmla="*/ 1165441 h 2066263"/>
                <a:gd name="connsiteX9" fmla="*/ 61090 w 2756275"/>
                <a:gd name="connsiteY9" fmla="*/ 1511588 h 2066263"/>
                <a:gd name="connsiteX10" fmla="*/ 1380303 w 2756275"/>
                <a:gd name="connsiteY10" fmla="*/ 2001114 h 2066263"/>
                <a:gd name="connsiteX11" fmla="*/ 2699516 w 2756275"/>
                <a:gd name="connsiteY11" fmla="*/ 1511588 h 2066263"/>
                <a:gd name="connsiteX12" fmla="*/ 2313128 w 2756275"/>
                <a:gd name="connsiteY12" fmla="*/ 1165441 h 2066263"/>
                <a:gd name="connsiteX13" fmla="*/ 2256883 w 2756275"/>
                <a:gd name="connsiteY13" fmla="*/ 1148221 h 2066263"/>
                <a:gd name="connsiteX14" fmla="*/ 2308464 w 2756275"/>
                <a:gd name="connsiteY14" fmla="*/ 1127655 h 2066263"/>
                <a:gd name="connsiteX15" fmla="*/ 2500976 w 2756275"/>
                <a:gd name="connsiteY15" fmla="*/ 920328 h 2066263"/>
                <a:gd name="connsiteX16" fmla="*/ 2308464 w 2756275"/>
                <a:gd name="connsiteY16" fmla="*/ 713002 h 2066263"/>
                <a:gd name="connsiteX17" fmla="*/ 2268934 w 2756275"/>
                <a:gd name="connsiteY17" fmla="*/ 697241 h 2066263"/>
                <a:gd name="connsiteX18" fmla="*/ 2304505 w 2756275"/>
                <a:gd name="connsiteY18" fmla="*/ 672923 h 2066263"/>
                <a:gd name="connsiteX19" fmla="*/ 2394707 w 2756275"/>
                <a:gd name="connsiteY19" fmla="*/ 507131 h 2066263"/>
                <a:gd name="connsiteX20" fmla="*/ 1246879 w 2756275"/>
                <a:gd name="connsiteY20" fmla="*/ 81201 h 2066263"/>
                <a:gd name="connsiteX21" fmla="*/ 0 w 2756275"/>
                <a:gd name="connsiteY21" fmla="*/ 0 h 2066263"/>
                <a:gd name="connsiteX22" fmla="*/ 2756275 w 2756275"/>
                <a:gd name="connsiteY22" fmla="*/ 0 h 2066263"/>
                <a:gd name="connsiteX23" fmla="*/ 2756275 w 2756275"/>
                <a:gd name="connsiteY23" fmla="*/ 2066263 h 2066263"/>
                <a:gd name="connsiteX24" fmla="*/ 0 w 2756275"/>
                <a:gd name="connsiteY24" fmla="*/ 2066263 h 206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56275" h="2066263">
                  <a:moveTo>
                    <a:pt x="1246879" y="81201"/>
                  </a:moveTo>
                  <a:cubicBezTo>
                    <a:pt x="612951" y="81201"/>
                    <a:pt x="99051" y="271896"/>
                    <a:pt x="99051" y="507131"/>
                  </a:cubicBezTo>
                  <a:cubicBezTo>
                    <a:pt x="99051" y="595344"/>
                    <a:pt x="171318" y="677294"/>
                    <a:pt x="295082" y="745273"/>
                  </a:cubicBezTo>
                  <a:lnTo>
                    <a:pt x="347152" y="768691"/>
                  </a:lnTo>
                  <a:lnTo>
                    <a:pt x="335109" y="775990"/>
                  </a:lnTo>
                  <a:cubicBezTo>
                    <a:pt x="278068" y="820354"/>
                    <a:pt x="246526" y="869129"/>
                    <a:pt x="246526" y="920328"/>
                  </a:cubicBezTo>
                  <a:cubicBezTo>
                    <a:pt x="246526" y="997127"/>
                    <a:pt x="317496" y="1068472"/>
                    <a:pt x="439039" y="1127655"/>
                  </a:cubicBezTo>
                  <a:lnTo>
                    <a:pt x="496312" y="1150490"/>
                  </a:lnTo>
                  <a:lnTo>
                    <a:pt x="447479" y="1165441"/>
                  </a:lnTo>
                  <a:cubicBezTo>
                    <a:pt x="208748" y="1254028"/>
                    <a:pt x="61090" y="1376409"/>
                    <a:pt x="61090" y="1511588"/>
                  </a:cubicBezTo>
                  <a:cubicBezTo>
                    <a:pt x="61090" y="1781946"/>
                    <a:pt x="651722" y="2001114"/>
                    <a:pt x="1380303" y="2001114"/>
                  </a:cubicBezTo>
                  <a:cubicBezTo>
                    <a:pt x="2108884" y="2001114"/>
                    <a:pt x="2699516" y="1781946"/>
                    <a:pt x="2699516" y="1511588"/>
                  </a:cubicBezTo>
                  <a:cubicBezTo>
                    <a:pt x="2699516" y="1376409"/>
                    <a:pt x="2551858" y="1254028"/>
                    <a:pt x="2313128" y="1165441"/>
                  </a:cubicBezTo>
                  <a:lnTo>
                    <a:pt x="2256883" y="1148221"/>
                  </a:lnTo>
                  <a:lnTo>
                    <a:pt x="2308464" y="1127655"/>
                  </a:lnTo>
                  <a:cubicBezTo>
                    <a:pt x="2430006" y="1068472"/>
                    <a:pt x="2500976" y="997127"/>
                    <a:pt x="2500976" y="920328"/>
                  </a:cubicBezTo>
                  <a:cubicBezTo>
                    <a:pt x="2500976" y="843530"/>
                    <a:pt x="2430006" y="772184"/>
                    <a:pt x="2308464" y="713002"/>
                  </a:cubicBezTo>
                  <a:lnTo>
                    <a:pt x="2268934" y="697241"/>
                  </a:lnTo>
                  <a:lnTo>
                    <a:pt x="2304505" y="672923"/>
                  </a:lnTo>
                  <a:cubicBezTo>
                    <a:pt x="2362588" y="621965"/>
                    <a:pt x="2394707" y="565940"/>
                    <a:pt x="2394707" y="507131"/>
                  </a:cubicBezTo>
                  <a:cubicBezTo>
                    <a:pt x="2394707" y="271896"/>
                    <a:pt x="1880807" y="81201"/>
                    <a:pt x="1246879" y="81201"/>
                  </a:cubicBezTo>
                  <a:close/>
                  <a:moveTo>
                    <a:pt x="0" y="0"/>
                  </a:moveTo>
                  <a:lnTo>
                    <a:pt x="2756275" y="0"/>
                  </a:lnTo>
                  <a:lnTo>
                    <a:pt x="2756275" y="2066263"/>
                  </a:lnTo>
                  <a:lnTo>
                    <a:pt x="0" y="206626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 name="グループ化 12"/>
          <p:cNvGrpSpPr/>
          <p:nvPr/>
        </p:nvGrpSpPr>
        <p:grpSpPr>
          <a:xfrm>
            <a:off x="323052" y="4330462"/>
            <a:ext cx="1392152" cy="980927"/>
            <a:chOff x="-60147" y="3924678"/>
            <a:chExt cx="2022121" cy="1424811"/>
          </a:xfrm>
          <a:solidFill>
            <a:srgbClr val="76A1B8"/>
          </a:solidFill>
        </p:grpSpPr>
        <p:pic>
          <p:nvPicPr>
            <p:cNvPr id="8" name="図 7"/>
            <p:cNvPicPr>
              <a:picLocks noChangeAspect="1"/>
            </p:cNvPicPr>
            <p:nvPr/>
          </p:nvPicPr>
          <p:blipFill rotWithShape="1">
            <a:blip r:embed="rId4" cstate="hqprint">
              <a:extLst>
                <a:ext uri="{28A0092B-C50C-407E-A947-70E740481C1C}">
                  <a14:useLocalDpi xmlns:a14="http://schemas.microsoft.com/office/drawing/2010/main" val="0"/>
                </a:ext>
              </a:extLst>
            </a:blip>
            <a:srcRect l="10550" t="15635"/>
            <a:stretch/>
          </p:blipFill>
          <p:spPr>
            <a:xfrm>
              <a:off x="-47625" y="3933825"/>
              <a:ext cx="1949055" cy="1378686"/>
            </a:xfrm>
            <a:prstGeom prst="rect">
              <a:avLst/>
            </a:prstGeom>
            <a:grpFill/>
          </p:spPr>
        </p:pic>
        <p:sp>
          <p:nvSpPr>
            <p:cNvPr id="53" name="フリーフォーム 52"/>
            <p:cNvSpPr/>
            <p:nvPr/>
          </p:nvSpPr>
          <p:spPr>
            <a:xfrm>
              <a:off x="-60147" y="3924678"/>
              <a:ext cx="2022121" cy="1424811"/>
            </a:xfrm>
            <a:custGeom>
              <a:avLst/>
              <a:gdLst>
                <a:gd name="connsiteX0" fmla="*/ 605385 w 2022121"/>
                <a:gd name="connsiteY0" fmla="*/ 40465 h 1424811"/>
                <a:gd name="connsiteX1" fmla="*/ 19080 w 2022121"/>
                <a:gd name="connsiteY1" fmla="*/ 572080 h 1424811"/>
                <a:gd name="connsiteX2" fmla="*/ 487224 w 2022121"/>
                <a:gd name="connsiteY2" fmla="*/ 1092895 h 1424811"/>
                <a:gd name="connsiteX3" fmla="*/ 574291 w 2022121"/>
                <a:gd name="connsiteY3" fmla="*/ 1100853 h 1424811"/>
                <a:gd name="connsiteX4" fmla="*/ 575568 w 2022121"/>
                <a:gd name="connsiteY4" fmla="*/ 1104581 h 1424811"/>
                <a:gd name="connsiteX5" fmla="*/ 1021197 w 2022121"/>
                <a:gd name="connsiteY5" fmla="*/ 1372410 h 1424811"/>
                <a:gd name="connsiteX6" fmla="*/ 1291603 w 2022121"/>
                <a:gd name="connsiteY6" fmla="*/ 1297518 h 1424811"/>
                <a:gd name="connsiteX7" fmla="*/ 1349765 w 2022121"/>
                <a:gd name="connsiteY7" fmla="*/ 1254005 h 1424811"/>
                <a:gd name="connsiteX8" fmla="*/ 1431989 w 2022121"/>
                <a:gd name="connsiteY8" fmla="*/ 1246490 h 1424811"/>
                <a:gd name="connsiteX9" fmla="*/ 1900133 w 2022121"/>
                <a:gd name="connsiteY9" fmla="*/ 725675 h 1424811"/>
                <a:gd name="connsiteX10" fmla="*/ 1313828 w 2022121"/>
                <a:gd name="connsiteY10" fmla="*/ 194060 h 1424811"/>
                <a:gd name="connsiteX11" fmla="*/ 1139479 w 2022121"/>
                <a:gd name="connsiteY11" fmla="*/ 217961 h 1424811"/>
                <a:gd name="connsiteX12" fmla="*/ 1064249 w 2022121"/>
                <a:gd name="connsiteY12" fmla="*/ 244837 h 1424811"/>
                <a:gd name="connsiteX13" fmla="*/ 1019965 w 2022121"/>
                <a:gd name="connsiteY13" fmla="*/ 196172 h 1424811"/>
                <a:gd name="connsiteX14" fmla="*/ 605385 w 2022121"/>
                <a:gd name="connsiteY14" fmla="*/ 40465 h 1424811"/>
                <a:gd name="connsiteX15" fmla="*/ 0 w 2022121"/>
                <a:gd name="connsiteY15" fmla="*/ 0 h 1424811"/>
                <a:gd name="connsiteX16" fmla="*/ 2022121 w 2022121"/>
                <a:gd name="connsiteY16" fmla="*/ 0 h 1424811"/>
                <a:gd name="connsiteX17" fmla="*/ 2022121 w 2022121"/>
                <a:gd name="connsiteY17" fmla="*/ 1424811 h 1424811"/>
                <a:gd name="connsiteX18" fmla="*/ 0 w 2022121"/>
                <a:gd name="connsiteY18" fmla="*/ 1424811 h 1424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22121" h="1424811">
                  <a:moveTo>
                    <a:pt x="605385" y="40465"/>
                  </a:moveTo>
                  <a:cubicBezTo>
                    <a:pt x="281578" y="40465"/>
                    <a:pt x="19080" y="278477"/>
                    <a:pt x="19080" y="572080"/>
                  </a:cubicBezTo>
                  <a:cubicBezTo>
                    <a:pt x="19080" y="828983"/>
                    <a:pt x="220055" y="1043324"/>
                    <a:pt x="487224" y="1092895"/>
                  </a:cubicBezTo>
                  <a:lnTo>
                    <a:pt x="574291" y="1100853"/>
                  </a:lnTo>
                  <a:lnTo>
                    <a:pt x="575568" y="1104581"/>
                  </a:lnTo>
                  <a:cubicBezTo>
                    <a:pt x="648987" y="1261973"/>
                    <a:pt x="820868" y="1372410"/>
                    <a:pt x="1021197" y="1372410"/>
                  </a:cubicBezTo>
                  <a:cubicBezTo>
                    <a:pt x="1121361" y="1372410"/>
                    <a:pt x="1214414" y="1344801"/>
                    <a:pt x="1291603" y="1297518"/>
                  </a:cubicBezTo>
                  <a:lnTo>
                    <a:pt x="1349765" y="1254005"/>
                  </a:lnTo>
                  <a:lnTo>
                    <a:pt x="1431989" y="1246490"/>
                  </a:lnTo>
                  <a:cubicBezTo>
                    <a:pt x="1699158" y="1196919"/>
                    <a:pt x="1900133" y="982578"/>
                    <a:pt x="1900133" y="725675"/>
                  </a:cubicBezTo>
                  <a:cubicBezTo>
                    <a:pt x="1900133" y="432072"/>
                    <a:pt x="1637635" y="194060"/>
                    <a:pt x="1313828" y="194060"/>
                  </a:cubicBezTo>
                  <a:cubicBezTo>
                    <a:pt x="1253114" y="194060"/>
                    <a:pt x="1194556" y="202428"/>
                    <a:pt x="1139479" y="217961"/>
                  </a:cubicBezTo>
                  <a:lnTo>
                    <a:pt x="1064249" y="244837"/>
                  </a:lnTo>
                  <a:lnTo>
                    <a:pt x="1019965" y="196172"/>
                  </a:lnTo>
                  <a:cubicBezTo>
                    <a:pt x="913865" y="99968"/>
                    <a:pt x="767289" y="40465"/>
                    <a:pt x="605385" y="40465"/>
                  </a:cubicBezTo>
                  <a:close/>
                  <a:moveTo>
                    <a:pt x="0" y="0"/>
                  </a:moveTo>
                  <a:lnTo>
                    <a:pt x="2022121" y="0"/>
                  </a:lnTo>
                  <a:lnTo>
                    <a:pt x="2022121" y="1424811"/>
                  </a:lnTo>
                  <a:lnTo>
                    <a:pt x="0" y="142481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6" name="正方形/長方形 25">
            <a:extLst>
              <a:ext uri="{FF2B5EF4-FFF2-40B4-BE49-F238E27FC236}">
                <a16:creationId xmlns:a16="http://schemas.microsoft.com/office/drawing/2014/main" id="{FEB71174-3F6D-45F0-B1AE-D0F43E12F5C0}"/>
              </a:ext>
            </a:extLst>
          </p:cNvPr>
          <p:cNvSpPr/>
          <p:nvPr/>
        </p:nvSpPr>
        <p:spPr>
          <a:xfrm>
            <a:off x="3555222" y="3115668"/>
            <a:ext cx="3070524" cy="1015663"/>
          </a:xfrm>
          <a:prstGeom prst="rect">
            <a:avLst/>
          </a:prstGeom>
          <a:noFill/>
        </p:spPr>
        <p:txBody>
          <a:bodyPr wrap="square" lIns="91440" tIns="45720" rIns="91440" bIns="45720">
            <a:spAutoFit/>
          </a:bodyPr>
          <a:lstStyle/>
          <a:p>
            <a:pPr algn="just"/>
            <a:r>
              <a:rPr lang="ja-JP" altLang="en-US" sz="2000" b="1" cap="none" spc="0" dirty="0" smtClean="0">
                <a:ln w="3175">
                  <a:solidFill>
                    <a:schemeClr val="bg1"/>
                  </a:solidFill>
                </a:ln>
                <a:solidFill>
                  <a:srgbClr val="D7000F"/>
                </a:solidFill>
                <a:latin typeface="BIZ UDPゴシック" panose="020B0400000000000000" pitchFamily="50" charset="-128"/>
                <a:ea typeface="BIZ UDPゴシック" panose="020B0400000000000000" pitchFamily="50" charset="-128"/>
              </a:rPr>
              <a:t>　</a:t>
            </a:r>
            <a:r>
              <a:rPr lang="ja-JP" altLang="en-US" sz="2800" b="1" cap="none" spc="0" dirty="0" smtClean="0">
                <a:ln w="3175">
                  <a:noFill/>
                </a:ln>
                <a:solidFill>
                  <a:schemeClr val="bg1"/>
                </a:solidFill>
                <a:latin typeface="BIZ UDPゴシック" panose="020B0400000000000000" pitchFamily="50" charset="-128"/>
                <a:ea typeface="BIZ UDPゴシック" panose="020B0400000000000000" pitchFamily="50" charset="-128"/>
              </a:rPr>
              <a:t>養</a:t>
            </a:r>
            <a:r>
              <a:rPr lang="ja-JP" altLang="en-US" sz="1600" b="1" cap="none" spc="0" dirty="0" smtClean="0">
                <a:ln w="3175">
                  <a:noFill/>
                </a:ln>
                <a:solidFill>
                  <a:schemeClr val="bg1"/>
                </a:solidFill>
                <a:latin typeface="BIZ UDPゴシック" panose="020B0400000000000000" pitchFamily="50" charset="-128"/>
                <a:ea typeface="BIZ UDPゴシック" panose="020B0400000000000000" pitchFamily="50" charset="-128"/>
              </a:rPr>
              <a:t>殖技術の習得に向け、飼育環境の整備や稚魚、親魚への給餌方法などを学習する。</a:t>
            </a:r>
            <a:endParaRPr lang="ja-JP" altLang="en-US" sz="1600" b="1" cap="none" spc="0" dirty="0">
              <a:ln w="3175">
                <a:noFill/>
              </a:ln>
              <a:solidFill>
                <a:schemeClr val="bg1"/>
              </a:solidFill>
              <a:latin typeface="BIZ UDPゴシック" panose="020B0400000000000000" pitchFamily="50" charset="-128"/>
              <a:ea typeface="BIZ UDPゴシック" panose="020B0400000000000000" pitchFamily="50" charset="-128"/>
            </a:endParaRPr>
          </a:p>
        </p:txBody>
      </p:sp>
      <p:grpSp>
        <p:nvGrpSpPr>
          <p:cNvPr id="61" name="グループ化 60"/>
          <p:cNvGrpSpPr/>
          <p:nvPr/>
        </p:nvGrpSpPr>
        <p:grpSpPr>
          <a:xfrm>
            <a:off x="3533939" y="4195597"/>
            <a:ext cx="1407785" cy="1107374"/>
            <a:chOff x="760918" y="1890849"/>
            <a:chExt cx="4357238" cy="3427438"/>
          </a:xfrm>
          <a:solidFill>
            <a:srgbClr val="76A1B8"/>
          </a:solidFill>
        </p:grpSpPr>
        <p:pic>
          <p:nvPicPr>
            <p:cNvPr id="33" name="図 32"/>
            <p:cNvPicPr>
              <a:picLocks noChangeAspect="1"/>
            </p:cNvPicPr>
            <p:nvPr/>
          </p:nvPicPr>
          <p:blipFill rotWithShape="1">
            <a:blip r:embed="rId5" cstate="hqprint">
              <a:extLst>
                <a:ext uri="{28A0092B-C50C-407E-A947-70E740481C1C}">
                  <a14:useLocalDpi xmlns:a14="http://schemas.microsoft.com/office/drawing/2010/main" val="0"/>
                </a:ext>
              </a:extLst>
            </a:blip>
            <a:srcRect l="4134"/>
            <a:stretch/>
          </p:blipFill>
          <p:spPr>
            <a:xfrm>
              <a:off x="771525" y="1902911"/>
              <a:ext cx="4346631" cy="3400544"/>
            </a:xfrm>
            <a:prstGeom prst="rect">
              <a:avLst/>
            </a:prstGeom>
            <a:grpFill/>
          </p:spPr>
        </p:pic>
        <p:sp>
          <p:nvSpPr>
            <p:cNvPr id="62" name="フリーフォーム 61"/>
            <p:cNvSpPr/>
            <p:nvPr/>
          </p:nvSpPr>
          <p:spPr>
            <a:xfrm>
              <a:off x="760918" y="1890849"/>
              <a:ext cx="4357237" cy="3427438"/>
            </a:xfrm>
            <a:custGeom>
              <a:avLst/>
              <a:gdLst>
                <a:gd name="connsiteX0" fmla="*/ 1446452 w 4357237"/>
                <a:gd name="connsiteY0" fmla="*/ 14326 h 3427438"/>
                <a:gd name="connsiteX1" fmla="*/ 51039 w 4357237"/>
                <a:gd name="connsiteY1" fmla="*/ 1022585 h 3427438"/>
                <a:gd name="connsiteX2" fmla="*/ 459746 w 4357237"/>
                <a:gd name="connsiteY2" fmla="*/ 1735532 h 3427438"/>
                <a:gd name="connsiteX3" fmla="*/ 519682 w 4357237"/>
                <a:gd name="connsiteY3" fmla="*/ 1774891 h 3427438"/>
                <a:gd name="connsiteX4" fmla="*/ 485406 w 4357237"/>
                <a:gd name="connsiteY4" fmla="*/ 1821499 h 3427438"/>
                <a:gd name="connsiteX5" fmla="*/ 344676 w 4357237"/>
                <a:gd name="connsiteY5" fmla="*/ 2267544 h 3427438"/>
                <a:gd name="connsiteX6" fmla="*/ 2082642 w 4357237"/>
                <a:gd name="connsiteY6" fmla="*/ 3397217 h 3427438"/>
                <a:gd name="connsiteX7" fmla="*/ 3820608 w 4357237"/>
                <a:gd name="connsiteY7" fmla="*/ 2267544 h 3427438"/>
                <a:gd name="connsiteX8" fmla="*/ 3742473 w 4357237"/>
                <a:gd name="connsiteY8" fmla="*/ 1931614 h 3427438"/>
                <a:gd name="connsiteX9" fmla="*/ 3704675 w 4357237"/>
                <a:gd name="connsiteY9" fmla="*/ 1864488 h 3427438"/>
                <a:gd name="connsiteX10" fmla="*/ 3723499 w 4357237"/>
                <a:gd name="connsiteY10" fmla="*/ 1856279 h 3427438"/>
                <a:gd name="connsiteX11" fmla="*/ 4338723 w 4357237"/>
                <a:gd name="connsiteY11" fmla="*/ 1025626 h 3427438"/>
                <a:gd name="connsiteX12" fmla="*/ 2943310 w 4357237"/>
                <a:gd name="connsiteY12" fmla="*/ 23893 h 3427438"/>
                <a:gd name="connsiteX13" fmla="*/ 2278174 w 4357237"/>
                <a:gd name="connsiteY13" fmla="*/ 144797 h 3427438"/>
                <a:gd name="connsiteX14" fmla="*/ 2204643 w 4357237"/>
                <a:gd name="connsiteY14" fmla="*/ 176865 h 3427438"/>
                <a:gd name="connsiteX15" fmla="*/ 2111589 w 4357237"/>
                <a:gd name="connsiteY15" fmla="*/ 136018 h 3427438"/>
                <a:gd name="connsiteX16" fmla="*/ 1446452 w 4357237"/>
                <a:gd name="connsiteY16" fmla="*/ 14326 h 3427438"/>
                <a:gd name="connsiteX17" fmla="*/ 0 w 4357237"/>
                <a:gd name="connsiteY17" fmla="*/ 0 h 3427438"/>
                <a:gd name="connsiteX18" fmla="*/ 4357237 w 4357237"/>
                <a:gd name="connsiteY18" fmla="*/ 0 h 3427438"/>
                <a:gd name="connsiteX19" fmla="*/ 4357237 w 4357237"/>
                <a:gd name="connsiteY19" fmla="*/ 3427438 h 3427438"/>
                <a:gd name="connsiteX20" fmla="*/ 0 w 4357237"/>
                <a:gd name="connsiteY20" fmla="*/ 3427438 h 342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57237" h="3427438">
                  <a:moveTo>
                    <a:pt x="1446452" y="14326"/>
                  </a:moveTo>
                  <a:cubicBezTo>
                    <a:pt x="675787" y="14326"/>
                    <a:pt x="51039" y="465739"/>
                    <a:pt x="51039" y="1022585"/>
                  </a:cubicBezTo>
                  <a:cubicBezTo>
                    <a:pt x="51039" y="1301008"/>
                    <a:pt x="207226" y="1553073"/>
                    <a:pt x="459746" y="1735532"/>
                  </a:cubicBezTo>
                  <a:lnTo>
                    <a:pt x="519682" y="1774891"/>
                  </a:lnTo>
                  <a:lnTo>
                    <a:pt x="485406" y="1821499"/>
                  </a:lnTo>
                  <a:cubicBezTo>
                    <a:pt x="394840" y="1958335"/>
                    <a:pt x="344676" y="2109132"/>
                    <a:pt x="344676" y="2267544"/>
                  </a:cubicBezTo>
                  <a:cubicBezTo>
                    <a:pt x="344676" y="2891445"/>
                    <a:pt x="1122790" y="3397217"/>
                    <a:pt x="2082642" y="3397217"/>
                  </a:cubicBezTo>
                  <a:cubicBezTo>
                    <a:pt x="3042494" y="3397217"/>
                    <a:pt x="3820608" y="2891445"/>
                    <a:pt x="3820608" y="2267544"/>
                  </a:cubicBezTo>
                  <a:cubicBezTo>
                    <a:pt x="3820608" y="2150563"/>
                    <a:pt x="3793253" y="2037734"/>
                    <a:pt x="3742473" y="1931614"/>
                  </a:cubicBezTo>
                  <a:lnTo>
                    <a:pt x="3704675" y="1864488"/>
                  </a:lnTo>
                  <a:lnTo>
                    <a:pt x="3723499" y="1856279"/>
                  </a:lnTo>
                  <a:cubicBezTo>
                    <a:pt x="4094681" y="1676260"/>
                    <a:pt x="4338723" y="1371402"/>
                    <a:pt x="4338723" y="1025626"/>
                  </a:cubicBezTo>
                  <a:cubicBezTo>
                    <a:pt x="4338723" y="472384"/>
                    <a:pt x="3713975" y="23893"/>
                    <a:pt x="2943310" y="23893"/>
                  </a:cubicBezTo>
                  <a:cubicBezTo>
                    <a:pt x="2702477" y="23893"/>
                    <a:pt x="2475894" y="67691"/>
                    <a:pt x="2278174" y="144797"/>
                  </a:cubicBezTo>
                  <a:lnTo>
                    <a:pt x="2204643" y="176865"/>
                  </a:lnTo>
                  <a:lnTo>
                    <a:pt x="2111589" y="136018"/>
                  </a:lnTo>
                  <a:cubicBezTo>
                    <a:pt x="1913868" y="58409"/>
                    <a:pt x="1687285" y="14326"/>
                    <a:pt x="1446452" y="14326"/>
                  </a:cubicBezTo>
                  <a:close/>
                  <a:moveTo>
                    <a:pt x="0" y="0"/>
                  </a:moveTo>
                  <a:lnTo>
                    <a:pt x="4357237" y="0"/>
                  </a:lnTo>
                  <a:lnTo>
                    <a:pt x="4357237" y="3427438"/>
                  </a:lnTo>
                  <a:lnTo>
                    <a:pt x="0" y="342743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2049" name="グループ化 2048"/>
          <p:cNvGrpSpPr/>
          <p:nvPr/>
        </p:nvGrpSpPr>
        <p:grpSpPr>
          <a:xfrm>
            <a:off x="5126776" y="4125210"/>
            <a:ext cx="1458764" cy="1173962"/>
            <a:chOff x="6654821" y="2850241"/>
            <a:chExt cx="1393804" cy="1121684"/>
          </a:xfrm>
          <a:solidFill>
            <a:srgbClr val="76A1B8"/>
          </a:solidFill>
        </p:grpSpPr>
        <p:pic>
          <p:nvPicPr>
            <p:cNvPr id="18" name="図 17"/>
            <p:cNvPicPr>
              <a:picLocks noChangeAspect="1"/>
            </p:cNvPicPr>
            <p:nvPr/>
          </p:nvPicPr>
          <p:blipFill rotWithShape="1">
            <a:blip r:embed="rId6" cstate="hqprint">
              <a:extLst>
                <a:ext uri="{28A0092B-C50C-407E-A947-70E740481C1C}">
                  <a14:useLocalDpi xmlns:a14="http://schemas.microsoft.com/office/drawing/2010/main" val="0"/>
                </a:ext>
              </a:extLst>
            </a:blip>
            <a:srcRect l="15540" t="539" r="17738" b="28206"/>
            <a:stretch/>
          </p:blipFill>
          <p:spPr>
            <a:xfrm>
              <a:off x="6664325" y="2863850"/>
              <a:ext cx="1371600" cy="1098550"/>
            </a:xfrm>
            <a:prstGeom prst="rect">
              <a:avLst/>
            </a:prstGeom>
            <a:grpFill/>
          </p:spPr>
        </p:pic>
        <p:sp>
          <p:nvSpPr>
            <p:cNvPr id="67" name="フリーフォーム 66"/>
            <p:cNvSpPr/>
            <p:nvPr/>
          </p:nvSpPr>
          <p:spPr>
            <a:xfrm>
              <a:off x="6654821" y="2850241"/>
              <a:ext cx="1393804" cy="1121684"/>
            </a:xfrm>
            <a:custGeom>
              <a:avLst/>
              <a:gdLst>
                <a:gd name="connsiteX0" fmla="*/ 826136 w 1393804"/>
                <a:gd name="connsiteY0" fmla="*/ 23598 h 1121684"/>
                <a:gd name="connsiteX1" fmla="*/ 294242 w 1393804"/>
                <a:gd name="connsiteY1" fmla="*/ 335928 h 1121684"/>
                <a:gd name="connsiteX2" fmla="*/ 290443 w 1393804"/>
                <a:gd name="connsiteY2" fmla="*/ 363078 h 1121684"/>
                <a:gd name="connsiteX3" fmla="*/ 258130 w 1393804"/>
                <a:gd name="connsiteY3" fmla="*/ 375715 h 1121684"/>
                <a:gd name="connsiteX4" fmla="*/ 18759 w 1393804"/>
                <a:gd name="connsiteY4" fmla="*/ 700073 h 1121684"/>
                <a:gd name="connsiteX5" fmla="*/ 561684 w 1393804"/>
                <a:gd name="connsiteY5" fmla="*/ 1091236 h 1121684"/>
                <a:gd name="connsiteX6" fmla="*/ 1093579 w 1393804"/>
                <a:gd name="connsiteY6" fmla="*/ 778906 h 1121684"/>
                <a:gd name="connsiteX7" fmla="*/ 1097378 w 1393804"/>
                <a:gd name="connsiteY7" fmla="*/ 751756 h 1121684"/>
                <a:gd name="connsiteX8" fmla="*/ 1129691 w 1393804"/>
                <a:gd name="connsiteY8" fmla="*/ 739120 h 1121684"/>
                <a:gd name="connsiteX9" fmla="*/ 1369061 w 1393804"/>
                <a:gd name="connsiteY9" fmla="*/ 414761 h 1121684"/>
                <a:gd name="connsiteX10" fmla="*/ 826136 w 1393804"/>
                <a:gd name="connsiteY10" fmla="*/ 23598 h 1121684"/>
                <a:gd name="connsiteX11" fmla="*/ 0 w 1393804"/>
                <a:gd name="connsiteY11" fmla="*/ 0 h 1121684"/>
                <a:gd name="connsiteX12" fmla="*/ 1393804 w 1393804"/>
                <a:gd name="connsiteY12" fmla="*/ 0 h 1121684"/>
                <a:gd name="connsiteX13" fmla="*/ 1393804 w 1393804"/>
                <a:gd name="connsiteY13" fmla="*/ 1121684 h 1121684"/>
                <a:gd name="connsiteX14" fmla="*/ 0 w 1393804"/>
                <a:gd name="connsiteY14" fmla="*/ 1121684 h 112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3804" h="1121684">
                  <a:moveTo>
                    <a:pt x="826136" y="23598"/>
                  </a:moveTo>
                  <a:cubicBezTo>
                    <a:pt x="563768" y="23598"/>
                    <a:pt x="344867" y="157682"/>
                    <a:pt x="294242" y="335928"/>
                  </a:cubicBezTo>
                  <a:lnTo>
                    <a:pt x="290443" y="363078"/>
                  </a:lnTo>
                  <a:lnTo>
                    <a:pt x="258130" y="375715"/>
                  </a:lnTo>
                  <a:cubicBezTo>
                    <a:pt x="113711" y="446010"/>
                    <a:pt x="18759" y="565053"/>
                    <a:pt x="18759" y="700073"/>
                  </a:cubicBezTo>
                  <a:cubicBezTo>
                    <a:pt x="18759" y="916106"/>
                    <a:pt x="261835" y="1091236"/>
                    <a:pt x="561684" y="1091236"/>
                  </a:cubicBezTo>
                  <a:cubicBezTo>
                    <a:pt x="824052" y="1091236"/>
                    <a:pt x="1042953" y="957152"/>
                    <a:pt x="1093579" y="778906"/>
                  </a:cubicBezTo>
                  <a:lnTo>
                    <a:pt x="1097378" y="751756"/>
                  </a:lnTo>
                  <a:lnTo>
                    <a:pt x="1129691" y="739120"/>
                  </a:lnTo>
                  <a:cubicBezTo>
                    <a:pt x="1274110" y="668825"/>
                    <a:pt x="1369061" y="549782"/>
                    <a:pt x="1369061" y="414761"/>
                  </a:cubicBezTo>
                  <a:cubicBezTo>
                    <a:pt x="1369061" y="198728"/>
                    <a:pt x="1125985" y="23598"/>
                    <a:pt x="826136" y="23598"/>
                  </a:cubicBezTo>
                  <a:close/>
                  <a:moveTo>
                    <a:pt x="0" y="0"/>
                  </a:moveTo>
                  <a:lnTo>
                    <a:pt x="1393804" y="0"/>
                  </a:lnTo>
                  <a:lnTo>
                    <a:pt x="1393804" y="1121684"/>
                  </a:lnTo>
                  <a:lnTo>
                    <a:pt x="0" y="11216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051" name="図 2050"/>
          <p:cNvPicPr>
            <a:picLocks noChangeAspect="1"/>
          </p:cNvPicPr>
          <p:nvPr/>
        </p:nvPicPr>
        <p:blipFill rotWithShape="1">
          <a:blip r:embed="rId7" cstate="hqprint">
            <a:extLst>
              <a:ext uri="{28A0092B-C50C-407E-A947-70E740481C1C}">
                <a14:useLocalDpi xmlns:a14="http://schemas.microsoft.com/office/drawing/2010/main" val="0"/>
              </a:ext>
            </a:extLst>
          </a:blip>
          <a:srcRect t="1847" r="622" b="9687"/>
          <a:stretch/>
        </p:blipFill>
        <p:spPr>
          <a:xfrm>
            <a:off x="207029" y="7263938"/>
            <a:ext cx="2055324" cy="1372215"/>
          </a:xfrm>
          <a:prstGeom prst="ellipse">
            <a:avLst/>
          </a:prstGeom>
          <a:solidFill>
            <a:srgbClr val="76A1B8"/>
          </a:solidFill>
        </p:spPr>
      </p:pic>
      <p:pic>
        <p:nvPicPr>
          <p:cNvPr id="2055" name="図 2054"/>
          <p:cNvPicPr>
            <a:picLocks noChangeAspect="1"/>
          </p:cNvPicPr>
          <p:nvPr/>
        </p:nvPicPr>
        <p:blipFill rotWithShape="1">
          <a:blip r:embed="rId8" cstate="hqprint">
            <a:extLst>
              <a:ext uri="{28A0092B-C50C-407E-A947-70E740481C1C}">
                <a14:useLocalDpi xmlns:a14="http://schemas.microsoft.com/office/drawing/2010/main" val="0"/>
              </a:ext>
            </a:extLst>
          </a:blip>
          <a:srcRect l="3518"/>
          <a:stretch/>
        </p:blipFill>
        <p:spPr>
          <a:xfrm>
            <a:off x="4797610" y="7136979"/>
            <a:ext cx="1850557" cy="1438533"/>
          </a:xfrm>
          <a:prstGeom prst="ellipse">
            <a:avLst/>
          </a:prstGeom>
          <a:solidFill>
            <a:srgbClr val="76A1B8"/>
          </a:solidFill>
          <a:ln>
            <a:noFill/>
          </a:ln>
        </p:spPr>
      </p:pic>
      <p:pic>
        <p:nvPicPr>
          <p:cNvPr id="2059" name="図 2058"/>
          <p:cNvPicPr>
            <a:picLocks noChangeAspect="1"/>
          </p:cNvPicPr>
          <p:nvPr/>
        </p:nvPicPr>
        <p:blipFill rotWithShape="1">
          <a:blip r:embed="rId9" cstate="hqprint">
            <a:extLst>
              <a:ext uri="{28A0092B-C50C-407E-A947-70E740481C1C}">
                <a14:useLocalDpi xmlns:a14="http://schemas.microsoft.com/office/drawing/2010/main" val="0"/>
              </a:ext>
            </a:extLst>
          </a:blip>
          <a:srcRect l="7592" t="27531" r="2223" b="4568"/>
          <a:stretch/>
        </p:blipFill>
        <p:spPr>
          <a:xfrm>
            <a:off x="2356143" y="7270807"/>
            <a:ext cx="2412439" cy="1362260"/>
          </a:xfrm>
          <a:prstGeom prst="ellipse">
            <a:avLst/>
          </a:prstGeom>
          <a:solidFill>
            <a:srgbClr val="76A1B8"/>
          </a:solidFill>
        </p:spPr>
      </p:pic>
      <p:pic>
        <p:nvPicPr>
          <p:cNvPr id="1026" name="Picture 2" descr="魚類図鑑・スギ"/>
          <p:cNvPicPr>
            <a:picLocks noChangeAspect="1" noChangeArrowheads="1"/>
          </p:cNvPicPr>
          <p:nvPr/>
        </p:nvPicPr>
        <p:blipFill rotWithShape="1">
          <a:blip r:embed="rId10">
            <a:extLst>
              <a:ext uri="{28A0092B-C50C-407E-A947-70E740481C1C}">
                <a14:useLocalDpi xmlns:a14="http://schemas.microsoft.com/office/drawing/2010/main" val="0"/>
              </a:ext>
            </a:extLst>
          </a:blip>
          <a:srcRect t="20521" b="14493"/>
          <a:stretch/>
        </p:blipFill>
        <p:spPr bwMode="auto">
          <a:xfrm>
            <a:off x="4811103" y="8864599"/>
            <a:ext cx="1914747" cy="881381"/>
          </a:xfrm>
          <a:prstGeom prst="rect">
            <a:avLst/>
          </a:prstGeom>
          <a:noFill/>
          <a:extLst>
            <a:ext uri="{909E8E84-426E-40DD-AFC4-6F175D3DCCD1}">
              <a14:hiddenFill xmlns:a14="http://schemas.microsoft.com/office/drawing/2010/main">
                <a:solidFill>
                  <a:srgbClr val="FFFFFF"/>
                </a:solidFill>
              </a14:hiddenFill>
            </a:ext>
          </a:extLst>
        </p:spPr>
      </p:pic>
      <p:pic>
        <p:nvPicPr>
          <p:cNvPr id="2070" name="図 2069"/>
          <p:cNvPicPr>
            <a:picLocks noChangeAspect="1"/>
          </p:cNvPicPr>
          <p:nvPr/>
        </p:nvPicPr>
        <p:blipFill rotWithShape="1">
          <a:blip r:embed="rId11" cstate="hqprint">
            <a:extLst>
              <a:ext uri="{28A0092B-C50C-407E-A947-70E740481C1C}">
                <a14:useLocalDpi xmlns:a14="http://schemas.microsoft.com/office/drawing/2010/main" val="0"/>
              </a:ext>
            </a:extLst>
          </a:blip>
          <a:srcRect l="20796" t="2803" r="474" b="47814"/>
          <a:stretch/>
        </p:blipFill>
        <p:spPr>
          <a:xfrm>
            <a:off x="2323231" y="1576074"/>
            <a:ext cx="1815101" cy="853878"/>
          </a:xfrm>
          <a:prstGeom prst="ellipse">
            <a:avLst/>
          </a:prstGeom>
          <a:solidFill>
            <a:srgbClr val="76A1B8"/>
          </a:solidFill>
          <a:ln w="28575">
            <a:noFill/>
          </a:ln>
        </p:spPr>
      </p:pic>
      <p:sp>
        <p:nvSpPr>
          <p:cNvPr id="24" name="正方形/長方形 23">
            <a:extLst>
              <a:ext uri="{FF2B5EF4-FFF2-40B4-BE49-F238E27FC236}">
                <a16:creationId xmlns:a16="http://schemas.microsoft.com/office/drawing/2014/main" id="{FEB71174-3F6D-45F0-B1AE-D0F43E12F5C0}"/>
              </a:ext>
            </a:extLst>
          </p:cNvPr>
          <p:cNvSpPr/>
          <p:nvPr/>
        </p:nvSpPr>
        <p:spPr>
          <a:xfrm>
            <a:off x="196927" y="598535"/>
            <a:ext cx="3941445" cy="1261884"/>
          </a:xfrm>
          <a:prstGeom prst="rect">
            <a:avLst/>
          </a:prstGeom>
          <a:noFill/>
        </p:spPr>
        <p:txBody>
          <a:bodyPr wrap="square" lIns="91440" tIns="45720" rIns="91440" bIns="45720">
            <a:spAutoFit/>
          </a:bodyPr>
          <a:lstStyle/>
          <a:p>
            <a:pPr algn="just"/>
            <a:r>
              <a:rPr lang="ja-JP" altLang="en-US" sz="2400" b="1" cap="none" spc="0" dirty="0" smtClean="0">
                <a:ln w="3175">
                  <a:noFill/>
                </a:ln>
                <a:solidFill>
                  <a:srgbClr val="CB7F69"/>
                </a:solidFill>
                <a:latin typeface="BIZ UDPゴシック" panose="020B0400000000000000" pitchFamily="50" charset="-128"/>
                <a:ea typeface="BIZ UDPゴシック" panose="020B0400000000000000" pitchFamily="50" charset="-128"/>
              </a:rPr>
              <a:t>  </a:t>
            </a:r>
            <a:r>
              <a:rPr lang="ja-JP" altLang="en-US" sz="2800" b="1" cap="none" spc="0" dirty="0" smtClean="0">
                <a:ln w="3175">
                  <a:noFill/>
                </a:ln>
                <a:solidFill>
                  <a:schemeClr val="bg1"/>
                </a:solidFill>
                <a:latin typeface="BIZ UDPゴシック" panose="020B0400000000000000" pitchFamily="50" charset="-128"/>
                <a:ea typeface="BIZ UDPゴシック" panose="020B0400000000000000" pitchFamily="50" charset="-128"/>
              </a:rPr>
              <a:t>２</a:t>
            </a:r>
            <a:r>
              <a:rPr lang="ja-JP" altLang="en-US" sz="1600" b="1" cap="none" spc="0" dirty="0" smtClean="0">
                <a:ln w="3175">
                  <a:noFill/>
                </a:ln>
                <a:solidFill>
                  <a:schemeClr val="bg1"/>
                </a:solidFill>
                <a:latin typeface="BIZ UDPゴシック" panose="020B0400000000000000" pitchFamily="50" charset="-128"/>
                <a:ea typeface="BIZ UDPゴシック" panose="020B0400000000000000" pitchFamily="50" charset="-128"/>
              </a:rPr>
              <a:t>年生からの本格的な海でのフィールドワークに向けてダイビングスキルを身につけ、生物の生態や生物多様性の学びにふれる。</a:t>
            </a:r>
            <a:endParaRPr lang="ja-JP" altLang="en-US" sz="1200" b="1" cap="none" spc="0" dirty="0">
              <a:ln w="3175">
                <a:noFill/>
              </a:ln>
              <a:solidFill>
                <a:schemeClr val="bg1"/>
              </a:solidFill>
              <a:latin typeface="BIZ UDPゴシック" panose="020B0400000000000000" pitchFamily="50" charset="-128"/>
              <a:ea typeface="BIZ UDPゴシック" panose="020B0400000000000000" pitchFamily="50" charset="-128"/>
            </a:endParaRPr>
          </a:p>
        </p:txBody>
      </p:sp>
      <p:sp>
        <p:nvSpPr>
          <p:cNvPr id="27" name="正方形/長方形 26">
            <a:extLst>
              <a:ext uri="{FF2B5EF4-FFF2-40B4-BE49-F238E27FC236}">
                <a16:creationId xmlns:a16="http://schemas.microsoft.com/office/drawing/2014/main" id="{FEB71174-3F6D-45F0-B1AE-D0F43E12F5C0}"/>
              </a:ext>
            </a:extLst>
          </p:cNvPr>
          <p:cNvSpPr/>
          <p:nvPr/>
        </p:nvSpPr>
        <p:spPr>
          <a:xfrm>
            <a:off x="196927" y="3072013"/>
            <a:ext cx="2991116" cy="1261884"/>
          </a:xfrm>
          <a:prstGeom prst="rect">
            <a:avLst/>
          </a:prstGeom>
          <a:noFill/>
        </p:spPr>
        <p:txBody>
          <a:bodyPr wrap="square" lIns="91440" tIns="45720" rIns="91440" bIns="45720">
            <a:spAutoFit/>
          </a:bodyPr>
          <a:lstStyle/>
          <a:p>
            <a:pPr algn="just"/>
            <a:r>
              <a:rPr lang="ja-JP" altLang="en-US" sz="2000" b="1" cap="none" spc="0" dirty="0" smtClean="0">
                <a:ln w="3175">
                  <a:solidFill>
                    <a:schemeClr val="bg1"/>
                  </a:solidFill>
                </a:ln>
                <a:solidFill>
                  <a:srgbClr val="D7000F"/>
                </a:solidFill>
                <a:latin typeface="BIZ UDPゴシック" panose="020B0400000000000000" pitchFamily="50" charset="-128"/>
                <a:ea typeface="BIZ UDPゴシック" panose="020B0400000000000000" pitchFamily="50" charset="-128"/>
              </a:rPr>
              <a:t>　</a:t>
            </a:r>
            <a:r>
              <a:rPr lang="ja-JP" altLang="en-US" sz="2800" b="1" cap="none" spc="0" dirty="0" smtClean="0">
                <a:ln w="3175">
                  <a:noFill/>
                </a:ln>
                <a:solidFill>
                  <a:schemeClr val="bg1"/>
                </a:solidFill>
                <a:latin typeface="BIZ UDPゴシック" panose="020B0400000000000000" pitchFamily="50" charset="-128"/>
                <a:ea typeface="BIZ UDPゴシック" panose="020B0400000000000000" pitchFamily="50" charset="-128"/>
              </a:rPr>
              <a:t>海</a:t>
            </a:r>
            <a:r>
              <a:rPr lang="ja-JP" altLang="en-US" sz="1600" b="1" cap="none" spc="0" dirty="0" smtClean="0">
                <a:ln w="3175">
                  <a:noFill/>
                </a:ln>
                <a:solidFill>
                  <a:schemeClr val="bg1"/>
                </a:solidFill>
                <a:latin typeface="BIZ UDPゴシック" panose="020B0400000000000000" pitchFamily="50" charset="-128"/>
                <a:ea typeface="BIZ UDPゴシック" panose="020B0400000000000000" pitchFamily="50" charset="-128"/>
              </a:rPr>
              <a:t>洋実習と船舶実習を行い、海岸の生物多様性についての学びと小型船舶操縦士免許の取得に向けて取り組む。</a:t>
            </a:r>
            <a:endParaRPr lang="ja-JP" altLang="en-US" sz="1200" b="1" cap="none" spc="0" dirty="0">
              <a:ln w="3175">
                <a:noFill/>
              </a:ln>
              <a:solidFill>
                <a:schemeClr val="bg1"/>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F6037A3B-7A04-4BEA-8078-43A76236EDC1}"/>
              </a:ext>
            </a:extLst>
          </p:cNvPr>
          <p:cNvSpPr txBox="1"/>
          <p:nvPr/>
        </p:nvSpPr>
        <p:spPr>
          <a:xfrm>
            <a:off x="206637" y="2683198"/>
            <a:ext cx="2438488" cy="492443"/>
          </a:xfrm>
          <a:prstGeom prst="rect">
            <a:avLst/>
          </a:prstGeom>
          <a:noFill/>
          <a:ln>
            <a:noFill/>
          </a:ln>
          <a:effectLst>
            <a:outerShdw blurRad="50800" dist="38100" algn="l" rotWithShape="0">
              <a:prstClr val="black">
                <a:alpha val="40000"/>
              </a:prstClr>
            </a:outerShdw>
          </a:effectLst>
        </p:spPr>
        <p:txBody>
          <a:bodyPr wrap="none" rtlCol="0">
            <a:spAutoFit/>
          </a:bodyPr>
          <a:lstStyle/>
          <a:p>
            <a:r>
              <a:rPr kumimoji="1" lang="ja-JP" altLang="en-US" sz="2600" b="1" dirty="0">
                <a:ln w="3175">
                  <a:noFill/>
                </a:ln>
                <a:solidFill>
                  <a:srgbClr val="C9BE72"/>
                </a:solidFill>
                <a:latin typeface="BIZ UDPゴシック" panose="020B0400000000000000" pitchFamily="50" charset="-128"/>
                <a:ea typeface="BIZ UDPゴシック" panose="020B0400000000000000" pitchFamily="50" charset="-128"/>
              </a:rPr>
              <a:t>総合実習（</a:t>
            </a:r>
            <a:r>
              <a:rPr kumimoji="1" lang="en-US" altLang="ja-JP" sz="2600" b="1" dirty="0">
                <a:ln w="3175">
                  <a:noFill/>
                </a:ln>
                <a:solidFill>
                  <a:srgbClr val="C9BE72"/>
                </a:solidFill>
                <a:latin typeface="BIZ UDPゴシック" panose="020B0400000000000000" pitchFamily="50" charset="-128"/>
                <a:ea typeface="BIZ UDPゴシック" panose="020B0400000000000000" pitchFamily="50" charset="-128"/>
              </a:rPr>
              <a:t>2</a:t>
            </a:r>
            <a:r>
              <a:rPr kumimoji="1" lang="ja-JP" altLang="en-US" sz="2600" b="1" dirty="0">
                <a:ln w="3175">
                  <a:noFill/>
                </a:ln>
                <a:solidFill>
                  <a:srgbClr val="C9BE72"/>
                </a:solidFill>
                <a:latin typeface="BIZ UDPゴシック" panose="020B0400000000000000" pitchFamily="50" charset="-128"/>
                <a:ea typeface="BIZ UDPゴシック" panose="020B0400000000000000" pitchFamily="50" charset="-128"/>
              </a:rPr>
              <a:t>年）</a:t>
            </a:r>
            <a:endParaRPr kumimoji="1" lang="en-US" altLang="ja-JP" sz="2600" b="1" dirty="0">
              <a:ln w="3175">
                <a:noFill/>
              </a:ln>
              <a:solidFill>
                <a:srgbClr val="C9BE72"/>
              </a:solidFill>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B10B0BF7-5804-4E5E-8D9F-9A5632C02CAB}"/>
              </a:ext>
            </a:extLst>
          </p:cNvPr>
          <p:cNvSpPr txBox="1"/>
          <p:nvPr/>
        </p:nvSpPr>
        <p:spPr>
          <a:xfrm>
            <a:off x="3594966" y="2687592"/>
            <a:ext cx="3105337" cy="492443"/>
          </a:xfrm>
          <a:prstGeom prst="rect">
            <a:avLst/>
          </a:prstGeom>
          <a:noFill/>
          <a:ln>
            <a:noFill/>
          </a:ln>
          <a:effectLst>
            <a:outerShdw blurRad="50800" dist="38100" algn="l" rotWithShape="0">
              <a:prstClr val="black">
                <a:alpha val="40000"/>
              </a:prstClr>
            </a:outerShdw>
          </a:effectLst>
        </p:spPr>
        <p:txBody>
          <a:bodyPr wrap="none" rtlCol="0">
            <a:spAutoFit/>
          </a:bodyPr>
          <a:lstStyle/>
          <a:p>
            <a:r>
              <a:rPr kumimoji="1" lang="ja-JP" altLang="en-US" sz="2600" b="1" dirty="0">
                <a:ln w="3175">
                  <a:noFill/>
                </a:ln>
                <a:solidFill>
                  <a:srgbClr val="C9BE72"/>
                </a:solidFill>
                <a:latin typeface="BIZ UDPゴシック" panose="020B0400000000000000" pitchFamily="50" charset="-128"/>
                <a:ea typeface="BIZ UDPゴシック" panose="020B0400000000000000" pitchFamily="50" charset="-128"/>
              </a:rPr>
              <a:t>資源増殖実習（</a:t>
            </a:r>
            <a:r>
              <a:rPr kumimoji="1" lang="en-US" altLang="ja-JP" sz="2600" b="1" dirty="0">
                <a:ln w="3175">
                  <a:noFill/>
                </a:ln>
                <a:solidFill>
                  <a:srgbClr val="C9BE72"/>
                </a:solidFill>
                <a:latin typeface="BIZ UDPゴシック" panose="020B0400000000000000" pitchFamily="50" charset="-128"/>
                <a:ea typeface="BIZ UDPゴシック" panose="020B0400000000000000" pitchFamily="50" charset="-128"/>
              </a:rPr>
              <a:t>2</a:t>
            </a:r>
            <a:r>
              <a:rPr kumimoji="1" lang="ja-JP" altLang="en-US" sz="2600" b="1" dirty="0">
                <a:ln w="3175">
                  <a:noFill/>
                </a:ln>
                <a:solidFill>
                  <a:srgbClr val="C9BE72"/>
                </a:solidFill>
                <a:latin typeface="BIZ UDPゴシック" panose="020B0400000000000000" pitchFamily="50" charset="-128"/>
                <a:ea typeface="BIZ UDPゴシック" panose="020B0400000000000000" pitchFamily="50" charset="-128"/>
              </a:rPr>
              <a:t>年）</a:t>
            </a:r>
          </a:p>
        </p:txBody>
      </p:sp>
      <p:grpSp>
        <p:nvGrpSpPr>
          <p:cNvPr id="52" name="グループ化 51"/>
          <p:cNvGrpSpPr/>
          <p:nvPr/>
        </p:nvGrpSpPr>
        <p:grpSpPr>
          <a:xfrm>
            <a:off x="4145517" y="387337"/>
            <a:ext cx="2508616" cy="2062301"/>
            <a:chOff x="4131147" y="426323"/>
            <a:chExt cx="2508616" cy="2062301"/>
          </a:xfrm>
          <a:solidFill>
            <a:srgbClr val="76A1B8"/>
          </a:solidFill>
        </p:grpSpPr>
        <p:pic>
          <p:nvPicPr>
            <p:cNvPr id="54" name="図 53"/>
            <p:cNvPicPr>
              <a:picLocks noChangeAspect="1"/>
            </p:cNvPicPr>
            <p:nvPr/>
          </p:nvPicPr>
          <p:blipFill rotWithShape="1">
            <a:blip r:embed="rId2" cstate="hqprint">
              <a:extLst>
                <a:ext uri="{28A0092B-C50C-407E-A947-70E740481C1C}">
                  <a14:useLocalDpi xmlns:a14="http://schemas.microsoft.com/office/drawing/2010/main" val="0"/>
                </a:ext>
              </a:extLst>
            </a:blip>
            <a:srcRect r="3309"/>
            <a:stretch/>
          </p:blipFill>
          <p:spPr>
            <a:xfrm>
              <a:off x="4172065" y="496226"/>
              <a:ext cx="2455521" cy="1904673"/>
            </a:xfrm>
            <a:prstGeom prst="rect">
              <a:avLst/>
            </a:prstGeom>
            <a:grpFill/>
          </p:spPr>
        </p:pic>
        <p:sp>
          <p:nvSpPr>
            <p:cNvPr id="55" name="フリーフォーム 54"/>
            <p:cNvSpPr/>
            <p:nvPr/>
          </p:nvSpPr>
          <p:spPr>
            <a:xfrm>
              <a:off x="4131147" y="426323"/>
              <a:ext cx="2508616" cy="2062301"/>
            </a:xfrm>
            <a:custGeom>
              <a:avLst/>
              <a:gdLst>
                <a:gd name="connsiteX0" fmla="*/ 0 w 2508616"/>
                <a:gd name="connsiteY0" fmla="*/ 0 h 2062301"/>
                <a:gd name="connsiteX1" fmla="*/ 2508616 w 2508616"/>
                <a:gd name="connsiteY1" fmla="*/ 0 h 2062301"/>
                <a:gd name="connsiteX2" fmla="*/ 2508616 w 2508616"/>
                <a:gd name="connsiteY2" fmla="*/ 1141739 h 2062301"/>
                <a:gd name="connsiteX3" fmla="*/ 2493364 w 2508616"/>
                <a:gd name="connsiteY3" fmla="*/ 1020180 h 2062301"/>
                <a:gd name="connsiteX4" fmla="*/ 1645211 w 2508616"/>
                <a:gd name="connsiteY4" fmla="*/ 464778 h 2062301"/>
                <a:gd name="connsiteX5" fmla="*/ 1516549 w 2508616"/>
                <a:gd name="connsiteY5" fmla="*/ 475199 h 2062301"/>
                <a:gd name="connsiteX6" fmla="*/ 1477496 w 2508616"/>
                <a:gd name="connsiteY6" fmla="*/ 410141 h 2062301"/>
                <a:gd name="connsiteX7" fmla="*/ 839616 w 2508616"/>
                <a:gd name="connsiteY7" fmla="*/ 103463 h 2062301"/>
                <a:gd name="connsiteX8" fmla="*/ 70359 w 2508616"/>
                <a:gd name="connsiteY8" fmla="*/ 799050 h 2062301"/>
                <a:gd name="connsiteX9" fmla="*/ 839616 w 2508616"/>
                <a:gd name="connsiteY9" fmla="*/ 1494637 h 2062301"/>
                <a:gd name="connsiteX10" fmla="*/ 887467 w 2508616"/>
                <a:gd name="connsiteY10" fmla="*/ 1490275 h 2062301"/>
                <a:gd name="connsiteX11" fmla="*/ 927324 w 2508616"/>
                <a:gd name="connsiteY11" fmla="*/ 1549274 h 2062301"/>
                <a:gd name="connsiteX12" fmla="*/ 1645211 w 2508616"/>
                <a:gd name="connsiteY12" fmla="*/ 1855952 h 2062301"/>
                <a:gd name="connsiteX13" fmla="*/ 2493364 w 2508616"/>
                <a:gd name="connsiteY13" fmla="*/ 1300550 h 2062301"/>
                <a:gd name="connsiteX14" fmla="*/ 2508616 w 2508616"/>
                <a:gd name="connsiteY14" fmla="*/ 1178991 h 2062301"/>
                <a:gd name="connsiteX15" fmla="*/ 2508616 w 2508616"/>
                <a:gd name="connsiteY15" fmla="*/ 2062301 h 2062301"/>
                <a:gd name="connsiteX16" fmla="*/ 0 w 2508616"/>
                <a:gd name="connsiteY16" fmla="*/ 2062301 h 206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8616" h="2062301">
                  <a:moveTo>
                    <a:pt x="0" y="0"/>
                  </a:moveTo>
                  <a:lnTo>
                    <a:pt x="2508616" y="0"/>
                  </a:lnTo>
                  <a:lnTo>
                    <a:pt x="2508616" y="1141739"/>
                  </a:lnTo>
                  <a:lnTo>
                    <a:pt x="2493364" y="1020180"/>
                  </a:lnTo>
                  <a:cubicBezTo>
                    <a:pt x="2412637" y="703213"/>
                    <a:pt x="2063580" y="464778"/>
                    <a:pt x="1645211" y="464778"/>
                  </a:cubicBezTo>
                  <a:lnTo>
                    <a:pt x="1516549" y="475199"/>
                  </a:lnTo>
                  <a:lnTo>
                    <a:pt x="1477496" y="410141"/>
                  </a:lnTo>
                  <a:cubicBezTo>
                    <a:pt x="1339255" y="225113"/>
                    <a:pt x="1105147" y="103463"/>
                    <a:pt x="839616" y="103463"/>
                  </a:cubicBezTo>
                  <a:cubicBezTo>
                    <a:pt x="414767" y="103463"/>
                    <a:pt x="70359" y="414888"/>
                    <a:pt x="70359" y="799050"/>
                  </a:cubicBezTo>
                  <a:cubicBezTo>
                    <a:pt x="70359" y="1183212"/>
                    <a:pt x="414767" y="1494637"/>
                    <a:pt x="839616" y="1494637"/>
                  </a:cubicBezTo>
                  <a:lnTo>
                    <a:pt x="887467" y="1490275"/>
                  </a:lnTo>
                  <a:lnTo>
                    <a:pt x="927324" y="1549274"/>
                  </a:lnTo>
                  <a:cubicBezTo>
                    <a:pt x="1082905" y="1734302"/>
                    <a:pt x="1346376" y="1855952"/>
                    <a:pt x="1645211" y="1855952"/>
                  </a:cubicBezTo>
                  <a:cubicBezTo>
                    <a:pt x="2063580" y="1855952"/>
                    <a:pt x="2412637" y="1617517"/>
                    <a:pt x="2493364" y="1300550"/>
                  </a:cubicBezTo>
                  <a:lnTo>
                    <a:pt x="2508616" y="1178991"/>
                  </a:lnTo>
                  <a:lnTo>
                    <a:pt x="2508616" y="2062301"/>
                  </a:lnTo>
                  <a:lnTo>
                    <a:pt x="0" y="206230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15743289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986</TotalTime>
  <Words>315</Words>
  <Application>Microsoft Office PowerPoint</Application>
  <PresentationFormat>A4 210 x 297 mm</PresentationFormat>
  <Paragraphs>37</Paragraphs>
  <Slides>2</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BIZ UDPゴシック</vt:lpstr>
      <vt:lpstr>游ゴシック</vt:lpstr>
      <vt:lpstr>游ゴシック Light</vt:lpstr>
      <vt:lpstr>Arial</vt:lpstr>
      <vt:lpstr>Calibri</vt:lpstr>
      <vt:lpstr>Calibri Light</vt:lpstr>
      <vt:lpstr>Times New Roman</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zoology2010@yahoo.co.jp</dc:creator>
  <cp:lastModifiedBy>kenpc</cp:lastModifiedBy>
  <cp:revision>59</cp:revision>
  <cp:lastPrinted>2021-08-24T02:22:53Z</cp:lastPrinted>
  <dcterms:created xsi:type="dcterms:W3CDTF">2021-08-16T10:36:48Z</dcterms:created>
  <dcterms:modified xsi:type="dcterms:W3CDTF">2021-09-27T07:57:19Z</dcterms:modified>
</cp:coreProperties>
</file>