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9" r:id="rId2"/>
  </p:sldIdLst>
  <p:sldSz cx="9906000" cy="6858000" type="A4"/>
  <p:notesSz cx="6735763" cy="98694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75724-3920-4DED-9D09-2E0C6870C2F4}" type="datetimeFigureOut">
              <a:rPr kumimoji="1" lang="ja-JP" altLang="en-US" smtClean="0"/>
              <a:t>2020/7/8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9691"/>
            <a:ext cx="5388610" cy="3886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B680E-1DAC-4D5B-9F5E-1EDCA5C9EBD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711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4"/>
            <a:ext cx="84201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2" indent="0" algn="ctr">
              <a:buNone/>
              <a:defRPr sz="1600"/>
            </a:lvl6pPr>
            <a:lvl7pPr marL="2743059" indent="0" algn="ctr">
              <a:buNone/>
              <a:defRPr sz="1600"/>
            </a:lvl7pPr>
            <a:lvl8pPr marL="3200235" indent="0" algn="ctr">
              <a:buNone/>
              <a:defRPr sz="1600"/>
            </a:lvl8pPr>
            <a:lvl9pPr marL="3657412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DA3E-8634-4E13-9A62-2C4240827464}" type="datetimeFigureOut">
              <a:rPr kumimoji="1" lang="ja-JP" altLang="en-US" smtClean="0"/>
              <a:t>2020/7/8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25C04-FBC1-4FF6-9171-2BC57387677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2540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DA3E-8634-4E13-9A62-2C4240827464}" type="datetimeFigureOut">
              <a:rPr kumimoji="1" lang="ja-JP" altLang="en-US" smtClean="0"/>
              <a:t>2020/7/8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25C04-FBC1-4FF6-9171-2BC57387677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1281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9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DA3E-8634-4E13-9A62-2C4240827464}" type="datetimeFigureOut">
              <a:rPr kumimoji="1" lang="ja-JP" altLang="en-US" smtClean="0"/>
              <a:t>2020/7/8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25C04-FBC1-4FF6-9171-2BC57387677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10156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DA3E-8634-4E13-9A62-2C4240827464}" type="datetimeFigureOut">
              <a:rPr kumimoji="1" lang="ja-JP" altLang="en-US" smtClean="0"/>
              <a:t>2020/7/8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25C04-FBC1-4FF6-9171-2BC57387677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4945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1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6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DA3E-8634-4E13-9A62-2C4240827464}" type="datetimeFigureOut">
              <a:rPr kumimoji="1" lang="ja-JP" altLang="en-US" smtClean="0"/>
              <a:t>2020/7/8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25C04-FBC1-4FF6-9171-2BC57387677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998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9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DA3E-8634-4E13-9A62-2C4240827464}" type="datetimeFigureOut">
              <a:rPr kumimoji="1" lang="ja-JP" altLang="en-US" smtClean="0"/>
              <a:t>2020/7/8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25C04-FBC1-4FF6-9171-2BC57387677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839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8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2" indent="0">
              <a:buNone/>
              <a:defRPr sz="1600" b="1"/>
            </a:lvl6pPr>
            <a:lvl7pPr marL="2743059" indent="0">
              <a:buNone/>
              <a:defRPr sz="1600" b="1"/>
            </a:lvl7pPr>
            <a:lvl8pPr marL="3200235" indent="0">
              <a:buNone/>
              <a:defRPr sz="1600" b="1"/>
            </a:lvl8pPr>
            <a:lvl9pPr marL="3657412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2" indent="0">
              <a:buNone/>
              <a:defRPr sz="1600" b="1"/>
            </a:lvl6pPr>
            <a:lvl7pPr marL="2743059" indent="0">
              <a:buNone/>
              <a:defRPr sz="1600" b="1"/>
            </a:lvl7pPr>
            <a:lvl8pPr marL="3200235" indent="0">
              <a:buNone/>
              <a:defRPr sz="1600" b="1"/>
            </a:lvl8pPr>
            <a:lvl9pPr marL="3657412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DA3E-8634-4E13-9A62-2C4240827464}" type="datetimeFigureOut">
              <a:rPr kumimoji="1" lang="ja-JP" altLang="en-US" smtClean="0"/>
              <a:t>2020/7/8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25C04-FBC1-4FF6-9171-2BC57387677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571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DA3E-8634-4E13-9A62-2C4240827464}" type="datetimeFigureOut">
              <a:rPr kumimoji="1" lang="ja-JP" altLang="en-US" smtClean="0"/>
              <a:t>2020/7/8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25C04-FBC1-4FF6-9171-2BC57387677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78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DA3E-8634-4E13-9A62-2C4240827464}" type="datetimeFigureOut">
              <a:rPr kumimoji="1" lang="ja-JP" altLang="en-US" smtClean="0"/>
              <a:t>2020/7/8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25C04-FBC1-4FF6-9171-2BC57387677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6292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1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3" indent="0">
              <a:buNone/>
              <a:defRPr sz="1200"/>
            </a:lvl3pPr>
            <a:lvl4pPr marL="1371530" indent="0">
              <a:buNone/>
              <a:defRPr sz="1000"/>
            </a:lvl4pPr>
            <a:lvl5pPr marL="1828706" indent="0">
              <a:buNone/>
              <a:defRPr sz="1000"/>
            </a:lvl5pPr>
            <a:lvl6pPr marL="2285882" indent="0">
              <a:buNone/>
              <a:defRPr sz="1000"/>
            </a:lvl6pPr>
            <a:lvl7pPr marL="2743059" indent="0">
              <a:buNone/>
              <a:defRPr sz="1000"/>
            </a:lvl7pPr>
            <a:lvl8pPr marL="3200235" indent="0">
              <a:buNone/>
              <a:defRPr sz="1000"/>
            </a:lvl8pPr>
            <a:lvl9pPr marL="3657412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DA3E-8634-4E13-9A62-2C4240827464}" type="datetimeFigureOut">
              <a:rPr kumimoji="1" lang="ja-JP" altLang="en-US" smtClean="0"/>
              <a:t>2020/7/8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25C04-FBC1-4FF6-9171-2BC57387677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702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1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2" indent="0">
              <a:buNone/>
              <a:defRPr sz="2000"/>
            </a:lvl6pPr>
            <a:lvl7pPr marL="2743059" indent="0">
              <a:buNone/>
              <a:defRPr sz="2000"/>
            </a:lvl7pPr>
            <a:lvl8pPr marL="3200235" indent="0">
              <a:buNone/>
              <a:defRPr sz="2000"/>
            </a:lvl8pPr>
            <a:lvl9pPr marL="3657412" indent="0">
              <a:buNone/>
              <a:defRPr sz="2000"/>
            </a:lvl9pPr>
          </a:lstStyle>
          <a:p>
            <a:r>
              <a:rPr lang="ja-JP" altLang="en-US" dirty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3" indent="0">
              <a:buNone/>
              <a:defRPr sz="1200"/>
            </a:lvl3pPr>
            <a:lvl4pPr marL="1371530" indent="0">
              <a:buNone/>
              <a:defRPr sz="1000"/>
            </a:lvl4pPr>
            <a:lvl5pPr marL="1828706" indent="0">
              <a:buNone/>
              <a:defRPr sz="1000"/>
            </a:lvl5pPr>
            <a:lvl6pPr marL="2285882" indent="0">
              <a:buNone/>
              <a:defRPr sz="1000"/>
            </a:lvl6pPr>
            <a:lvl7pPr marL="2743059" indent="0">
              <a:buNone/>
              <a:defRPr sz="1000"/>
            </a:lvl7pPr>
            <a:lvl8pPr marL="3200235" indent="0">
              <a:buNone/>
              <a:defRPr sz="1000"/>
            </a:lvl8pPr>
            <a:lvl9pPr marL="3657412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DA3E-8634-4E13-9A62-2C4240827464}" type="datetimeFigureOut">
              <a:rPr kumimoji="1" lang="ja-JP" altLang="en-US" smtClean="0"/>
              <a:t>2020/7/8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25C04-FBC1-4FF6-9171-2BC57387677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868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3DA3E-8634-4E13-9A62-2C4240827464}" type="datetimeFigureOut">
              <a:rPr kumimoji="1" lang="ja-JP" altLang="en-US" smtClean="0"/>
              <a:t>2020/7/8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25C04-FBC1-4FF6-9171-2BC57387677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288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53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4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4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7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3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0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2" algn="l" defTabSz="9143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9" algn="l" defTabSz="9143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5" algn="l" defTabSz="9143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2" algn="l" defTabSz="9143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101273" y="929865"/>
            <a:ext cx="9675754" cy="9784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40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漁場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に到着し、いよいよマグロはえ縄操業がスタートしました。朝</a:t>
            </a:r>
            <a:r>
              <a:rPr lang="en-US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時に投縄を開始し、</a:t>
            </a:r>
            <a:r>
              <a:rPr lang="en-US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半ごろまではえ縄を設置します。今日はどんな魚がいるんだろうかと海の中を想像しながら、枝縄に餌をつけました。寝起きの時間帯なので、とにかくケガをしないように、気合いが必要でした。どんどん太陽があがり、空が青くなり、海も輝き、自然の豊かさを間近で感じられる経験でした。</a:t>
            </a:r>
            <a:endParaRPr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760901" y="43319"/>
            <a:ext cx="6417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海洋技術科実習風景</a:t>
            </a:r>
            <a:endParaRPr lang="en-US" altLang="ja-JP" sz="5400" b="1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831551" y="381874"/>
            <a:ext cx="32658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2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2020.06.1</a:t>
            </a:r>
            <a:r>
              <a:rPr lang="ja-JP" altLang="en-US" sz="32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∼</a:t>
            </a:r>
            <a:r>
              <a:rPr lang="en-US" altLang="ja-JP" sz="32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06.30</a:t>
            </a:r>
            <a:endParaRPr lang="en-US" altLang="ja-JP" sz="3200" b="1" u="sng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2" y="17194"/>
            <a:ext cx="826172" cy="886547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7089660" y="-35672"/>
            <a:ext cx="28163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 </a:t>
            </a:r>
            <a:r>
              <a:rPr lang="ja-JP" altLang="en-US" sz="28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実習船海邦丸</a:t>
            </a:r>
            <a:endParaRPr lang="en-US" altLang="ja-JP" sz="3200" b="1" u="sng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3" y="4406499"/>
            <a:ext cx="3216000" cy="241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384" y="1947509"/>
            <a:ext cx="3216000" cy="241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3" y="1947509"/>
            <a:ext cx="3216000" cy="241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685" y="1947509"/>
            <a:ext cx="3216000" cy="241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384" y="4406499"/>
            <a:ext cx="3216000" cy="241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685" y="4406499"/>
            <a:ext cx="3216000" cy="241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円形吹き出し 2"/>
          <p:cNvSpPr/>
          <p:nvPr/>
        </p:nvSpPr>
        <p:spPr>
          <a:xfrm>
            <a:off x="2103120" y="4406499"/>
            <a:ext cx="1371599" cy="975398"/>
          </a:xfrm>
          <a:prstGeom prst="wedgeEllipseCallout">
            <a:avLst>
              <a:gd name="adj1" fmla="val -41369"/>
              <a:gd name="adj2" fmla="val 4642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246812" y="4502500"/>
            <a:ext cx="122790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機関科</a:t>
            </a:r>
            <a:endParaRPr kumimoji="1"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指導教官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下地 教官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541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</TotalTime>
  <Words>113</Words>
  <Application>Microsoft Office PowerPoint</Application>
  <PresentationFormat>A4 210 x 297 mm</PresentationFormat>
  <Paragraphs>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User</cp:lastModifiedBy>
  <cp:revision>43</cp:revision>
  <cp:lastPrinted>2020-07-07T00:18:56Z</cp:lastPrinted>
  <dcterms:created xsi:type="dcterms:W3CDTF">2020-04-09T07:23:20Z</dcterms:created>
  <dcterms:modified xsi:type="dcterms:W3CDTF">2020-07-08T00:16:08Z</dcterms:modified>
</cp:coreProperties>
</file>