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9" r:id="rId2"/>
  </p:sldIdLst>
  <p:sldSz cx="9906000" cy="6858000" type="A4"/>
  <p:notesSz cx="6735763" cy="98694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114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188"/>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15373" y="0"/>
            <a:ext cx="2918831" cy="495188"/>
          </a:xfrm>
          <a:prstGeom prst="rect">
            <a:avLst/>
          </a:prstGeom>
        </p:spPr>
        <p:txBody>
          <a:bodyPr vert="horz" lIns="91440" tIns="45720" rIns="91440" bIns="45720" rtlCol="0"/>
          <a:lstStyle>
            <a:lvl1pPr algn="r">
              <a:defRPr sz="1200"/>
            </a:lvl1pPr>
          </a:lstStyle>
          <a:p>
            <a:fld id="{C8C75724-3920-4DED-9D09-2E0C6870C2F4}" type="datetimeFigureOut">
              <a:rPr kumimoji="1" lang="ja-JP" altLang="en-US" smtClean="0"/>
              <a:t>2020/12/7</a:t>
            </a:fld>
            <a:endParaRPr kumimoji="1" lang="ja-JP" altLang="en-US" dirty="0"/>
          </a:p>
        </p:txBody>
      </p:sp>
      <p:sp>
        <p:nvSpPr>
          <p:cNvPr id="4" name="スライド イメージ プレースホルダー 3"/>
          <p:cNvSpPr>
            <a:spLocks noGrp="1" noRot="1" noChangeAspect="1"/>
          </p:cNvSpPr>
          <p:nvPr>
            <p:ph type="sldImg" idx="2"/>
          </p:nvPr>
        </p:nvSpPr>
        <p:spPr>
          <a:xfrm>
            <a:off x="963613" y="1233488"/>
            <a:ext cx="4808537" cy="3330575"/>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73577" y="4749691"/>
            <a:ext cx="5388610" cy="388611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4301"/>
            <a:ext cx="2918831" cy="495187"/>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15373" y="9374301"/>
            <a:ext cx="2918831" cy="495187"/>
          </a:xfrm>
          <a:prstGeom prst="rect">
            <a:avLst/>
          </a:prstGeom>
        </p:spPr>
        <p:txBody>
          <a:bodyPr vert="horz" lIns="91440" tIns="45720" rIns="91440" bIns="45720" rtlCol="0" anchor="b"/>
          <a:lstStyle>
            <a:lvl1pPr algn="r">
              <a:defRPr sz="1200"/>
            </a:lvl1pPr>
          </a:lstStyle>
          <a:p>
            <a:fld id="{29CB680E-1DAC-4D5B-9F5E-1EDCA5C9EBD6}" type="slidenum">
              <a:rPr kumimoji="1" lang="ja-JP" altLang="en-US" smtClean="0"/>
              <a:t>‹#›</a:t>
            </a:fld>
            <a:endParaRPr kumimoji="1" lang="ja-JP" altLang="en-US" dirty="0"/>
          </a:p>
        </p:txBody>
      </p:sp>
    </p:spTree>
    <p:extLst>
      <p:ext uri="{BB962C8B-B14F-4D97-AF65-F5344CB8AC3E}">
        <p14:creationId xmlns:p14="http://schemas.microsoft.com/office/powerpoint/2010/main" val="96711836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4"/>
            <a:ext cx="8420101"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1" y="3602038"/>
            <a:ext cx="7429500" cy="1655762"/>
          </a:xfrm>
        </p:spPr>
        <p:txBody>
          <a:bodyPr/>
          <a:lstStyle>
            <a:lvl1pPr marL="0" indent="0" algn="ctr">
              <a:buNone/>
              <a:defRPr sz="2400"/>
            </a:lvl1pPr>
            <a:lvl2pPr marL="457177" indent="0" algn="ctr">
              <a:buNone/>
              <a:defRPr sz="2000"/>
            </a:lvl2pPr>
            <a:lvl3pPr marL="914353" indent="0" algn="ctr">
              <a:buNone/>
              <a:defRPr sz="1800"/>
            </a:lvl3pPr>
            <a:lvl4pPr marL="1371530" indent="0" algn="ctr">
              <a:buNone/>
              <a:defRPr sz="1600"/>
            </a:lvl4pPr>
            <a:lvl5pPr marL="1828706" indent="0" algn="ctr">
              <a:buNone/>
              <a:defRPr sz="1600"/>
            </a:lvl5pPr>
            <a:lvl6pPr marL="2285882" indent="0" algn="ctr">
              <a:buNone/>
              <a:defRPr sz="1600"/>
            </a:lvl6pPr>
            <a:lvl7pPr marL="2743059" indent="0" algn="ctr">
              <a:buNone/>
              <a:defRPr sz="1600"/>
            </a:lvl7pPr>
            <a:lvl8pPr marL="3200235" indent="0" algn="ctr">
              <a:buNone/>
              <a:defRPr sz="1600"/>
            </a:lvl8pPr>
            <a:lvl9pPr marL="3657412"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EC3DA3E-8634-4E13-9A62-2C4240827464}" type="datetimeFigureOut">
              <a:rPr kumimoji="1" lang="ja-JP" altLang="en-US" smtClean="0"/>
              <a:t>2020/12/7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6D25C04-FBC1-4FF6-9171-2BC573876776}" type="slidenum">
              <a:rPr kumimoji="1" lang="ja-JP" altLang="en-US" smtClean="0"/>
              <a:t>‹#›</a:t>
            </a:fld>
            <a:endParaRPr kumimoji="1" lang="ja-JP" altLang="en-US" dirty="0"/>
          </a:p>
        </p:txBody>
      </p:sp>
    </p:spTree>
    <p:extLst>
      <p:ext uri="{BB962C8B-B14F-4D97-AF65-F5344CB8AC3E}">
        <p14:creationId xmlns:p14="http://schemas.microsoft.com/office/powerpoint/2010/main" val="2892540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EC3DA3E-8634-4E13-9A62-2C4240827464}" type="datetimeFigureOut">
              <a:rPr kumimoji="1" lang="ja-JP" altLang="en-US" smtClean="0"/>
              <a:t>2020/12/7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6D25C04-FBC1-4FF6-9171-2BC573876776}" type="slidenum">
              <a:rPr kumimoji="1" lang="ja-JP" altLang="en-US" smtClean="0"/>
              <a:t>‹#›</a:t>
            </a:fld>
            <a:endParaRPr kumimoji="1" lang="ja-JP" altLang="en-US" dirty="0"/>
          </a:p>
        </p:txBody>
      </p:sp>
    </p:spTree>
    <p:extLst>
      <p:ext uri="{BB962C8B-B14F-4D97-AF65-F5344CB8AC3E}">
        <p14:creationId xmlns:p14="http://schemas.microsoft.com/office/powerpoint/2010/main" val="3741281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9"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EC3DA3E-8634-4E13-9A62-2C4240827464}" type="datetimeFigureOut">
              <a:rPr kumimoji="1" lang="ja-JP" altLang="en-US" smtClean="0"/>
              <a:t>2020/12/7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6D25C04-FBC1-4FF6-9171-2BC573876776}" type="slidenum">
              <a:rPr kumimoji="1" lang="ja-JP" altLang="en-US" smtClean="0"/>
              <a:t>‹#›</a:t>
            </a:fld>
            <a:endParaRPr kumimoji="1" lang="ja-JP" altLang="en-US" dirty="0"/>
          </a:p>
        </p:txBody>
      </p:sp>
    </p:spTree>
    <p:extLst>
      <p:ext uri="{BB962C8B-B14F-4D97-AF65-F5344CB8AC3E}">
        <p14:creationId xmlns:p14="http://schemas.microsoft.com/office/powerpoint/2010/main" val="2510156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EC3DA3E-8634-4E13-9A62-2C4240827464}" type="datetimeFigureOut">
              <a:rPr kumimoji="1" lang="ja-JP" altLang="en-US" smtClean="0"/>
              <a:t>2020/12/7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6D25C04-FBC1-4FF6-9171-2BC573876776}" type="slidenum">
              <a:rPr kumimoji="1" lang="ja-JP" altLang="en-US" smtClean="0"/>
              <a:t>‹#›</a:t>
            </a:fld>
            <a:endParaRPr kumimoji="1" lang="ja-JP" altLang="en-US" dirty="0"/>
          </a:p>
        </p:txBody>
      </p:sp>
    </p:spTree>
    <p:extLst>
      <p:ext uri="{BB962C8B-B14F-4D97-AF65-F5344CB8AC3E}">
        <p14:creationId xmlns:p14="http://schemas.microsoft.com/office/powerpoint/2010/main" val="1664945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1"/>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6"/>
            <a:ext cx="8543925" cy="1500187"/>
          </a:xfrm>
        </p:spPr>
        <p:txBody>
          <a:bodyPr/>
          <a:lstStyle>
            <a:lvl1pPr marL="0" indent="0">
              <a:buNone/>
              <a:defRPr sz="2400">
                <a:solidFill>
                  <a:schemeClr val="tx1"/>
                </a:solidFill>
              </a:defRPr>
            </a:lvl1pPr>
            <a:lvl2pPr marL="457177" indent="0">
              <a:buNone/>
              <a:defRPr sz="2000">
                <a:solidFill>
                  <a:schemeClr val="tx1">
                    <a:tint val="75000"/>
                  </a:schemeClr>
                </a:solidFill>
              </a:defRPr>
            </a:lvl2pPr>
            <a:lvl3pPr marL="914353" indent="0">
              <a:buNone/>
              <a:defRPr sz="1800">
                <a:solidFill>
                  <a:schemeClr val="tx1">
                    <a:tint val="75000"/>
                  </a:schemeClr>
                </a:solidFill>
              </a:defRPr>
            </a:lvl3pPr>
            <a:lvl4pPr marL="1371530" indent="0">
              <a:buNone/>
              <a:defRPr sz="1600">
                <a:solidFill>
                  <a:schemeClr val="tx1">
                    <a:tint val="75000"/>
                  </a:schemeClr>
                </a:solidFill>
              </a:defRPr>
            </a:lvl4pPr>
            <a:lvl5pPr marL="1828706" indent="0">
              <a:buNone/>
              <a:defRPr sz="1600">
                <a:solidFill>
                  <a:schemeClr val="tx1">
                    <a:tint val="75000"/>
                  </a:schemeClr>
                </a:solidFill>
              </a:defRPr>
            </a:lvl5pPr>
            <a:lvl6pPr marL="2285882" indent="0">
              <a:buNone/>
              <a:defRPr sz="1600">
                <a:solidFill>
                  <a:schemeClr val="tx1">
                    <a:tint val="75000"/>
                  </a:schemeClr>
                </a:solidFill>
              </a:defRPr>
            </a:lvl6pPr>
            <a:lvl7pPr marL="2743059" indent="0">
              <a:buNone/>
              <a:defRPr sz="1600">
                <a:solidFill>
                  <a:schemeClr val="tx1">
                    <a:tint val="75000"/>
                  </a:schemeClr>
                </a:solidFill>
              </a:defRPr>
            </a:lvl7pPr>
            <a:lvl8pPr marL="3200235" indent="0">
              <a:buNone/>
              <a:defRPr sz="1600">
                <a:solidFill>
                  <a:schemeClr val="tx1">
                    <a:tint val="75000"/>
                  </a:schemeClr>
                </a:solidFill>
              </a:defRPr>
            </a:lvl8pPr>
            <a:lvl9pPr marL="3657412"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EC3DA3E-8634-4E13-9A62-2C4240827464}" type="datetimeFigureOut">
              <a:rPr kumimoji="1" lang="ja-JP" altLang="en-US" smtClean="0"/>
              <a:t>2020/12/7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6D25C04-FBC1-4FF6-9171-2BC573876776}" type="slidenum">
              <a:rPr kumimoji="1" lang="ja-JP" altLang="en-US" smtClean="0"/>
              <a:t>‹#›</a:t>
            </a:fld>
            <a:endParaRPr kumimoji="1" lang="ja-JP" altLang="en-US" dirty="0"/>
          </a:p>
        </p:txBody>
      </p:sp>
    </p:spTree>
    <p:extLst>
      <p:ext uri="{BB962C8B-B14F-4D97-AF65-F5344CB8AC3E}">
        <p14:creationId xmlns:p14="http://schemas.microsoft.com/office/powerpoint/2010/main" val="423998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9"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EC3DA3E-8634-4E13-9A62-2C4240827464}" type="datetimeFigureOut">
              <a:rPr kumimoji="1" lang="ja-JP" altLang="en-US" smtClean="0"/>
              <a:t>2020/12/7</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36D25C04-FBC1-4FF6-9171-2BC573876776}" type="slidenum">
              <a:rPr kumimoji="1" lang="ja-JP" altLang="en-US" smtClean="0"/>
              <a:t>‹#›</a:t>
            </a:fld>
            <a:endParaRPr kumimoji="1" lang="ja-JP" altLang="en-US" dirty="0"/>
          </a:p>
        </p:txBody>
      </p:sp>
    </p:spTree>
    <p:extLst>
      <p:ext uri="{BB962C8B-B14F-4D97-AF65-F5344CB8AC3E}">
        <p14:creationId xmlns:p14="http://schemas.microsoft.com/office/powerpoint/2010/main" val="708394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9" y="365128"/>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30" y="1681163"/>
            <a:ext cx="4190702" cy="82391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2" indent="0">
              <a:buNone/>
              <a:defRPr sz="1600" b="1"/>
            </a:lvl6pPr>
            <a:lvl7pPr marL="2743059" indent="0">
              <a:buNone/>
              <a:defRPr sz="1600" b="1"/>
            </a:lvl7pPr>
            <a:lvl8pPr marL="3200235" indent="0">
              <a:buNone/>
              <a:defRPr sz="1600" b="1"/>
            </a:lvl8pPr>
            <a:lvl9pPr marL="3657412"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30"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2" indent="0">
              <a:buNone/>
              <a:defRPr sz="1600" b="1"/>
            </a:lvl6pPr>
            <a:lvl7pPr marL="2743059" indent="0">
              <a:buNone/>
              <a:defRPr sz="1600" b="1"/>
            </a:lvl7pPr>
            <a:lvl8pPr marL="3200235" indent="0">
              <a:buNone/>
              <a:defRPr sz="1600" b="1"/>
            </a:lvl8pPr>
            <a:lvl9pPr marL="3657412"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EC3DA3E-8634-4E13-9A62-2C4240827464}" type="datetimeFigureOut">
              <a:rPr kumimoji="1" lang="ja-JP" altLang="en-US" smtClean="0"/>
              <a:t>2020/12/7</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36D25C04-FBC1-4FF6-9171-2BC573876776}" type="slidenum">
              <a:rPr kumimoji="1" lang="ja-JP" altLang="en-US" smtClean="0"/>
              <a:t>‹#›</a:t>
            </a:fld>
            <a:endParaRPr kumimoji="1" lang="ja-JP" altLang="en-US" dirty="0"/>
          </a:p>
        </p:txBody>
      </p:sp>
    </p:spTree>
    <p:extLst>
      <p:ext uri="{BB962C8B-B14F-4D97-AF65-F5344CB8AC3E}">
        <p14:creationId xmlns:p14="http://schemas.microsoft.com/office/powerpoint/2010/main" val="385571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EC3DA3E-8634-4E13-9A62-2C4240827464}" type="datetimeFigureOut">
              <a:rPr kumimoji="1" lang="ja-JP" altLang="en-US" smtClean="0"/>
              <a:t>2020/12/7</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36D25C04-FBC1-4FF6-9171-2BC573876776}" type="slidenum">
              <a:rPr kumimoji="1" lang="ja-JP" altLang="en-US" smtClean="0"/>
              <a:t>‹#›</a:t>
            </a:fld>
            <a:endParaRPr kumimoji="1" lang="ja-JP" altLang="en-US" dirty="0"/>
          </a:p>
        </p:txBody>
      </p:sp>
    </p:spTree>
    <p:extLst>
      <p:ext uri="{BB962C8B-B14F-4D97-AF65-F5344CB8AC3E}">
        <p14:creationId xmlns:p14="http://schemas.microsoft.com/office/powerpoint/2010/main" val="8578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C3DA3E-8634-4E13-9A62-2C4240827464}" type="datetimeFigureOut">
              <a:rPr kumimoji="1" lang="ja-JP" altLang="en-US" smtClean="0"/>
              <a:t>2020/12/7</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36D25C04-FBC1-4FF6-9171-2BC573876776}" type="slidenum">
              <a:rPr kumimoji="1" lang="ja-JP" altLang="en-US" smtClean="0"/>
              <a:t>‹#›</a:t>
            </a:fld>
            <a:endParaRPr kumimoji="1" lang="ja-JP" altLang="en-US" dirty="0"/>
          </a:p>
        </p:txBody>
      </p:sp>
    </p:spTree>
    <p:extLst>
      <p:ext uri="{BB962C8B-B14F-4D97-AF65-F5344CB8AC3E}">
        <p14:creationId xmlns:p14="http://schemas.microsoft.com/office/powerpoint/2010/main" val="3462924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1"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177" indent="0">
              <a:buNone/>
              <a:defRPr sz="1400"/>
            </a:lvl2pPr>
            <a:lvl3pPr marL="914353" indent="0">
              <a:buNone/>
              <a:defRPr sz="1200"/>
            </a:lvl3pPr>
            <a:lvl4pPr marL="1371530" indent="0">
              <a:buNone/>
              <a:defRPr sz="1000"/>
            </a:lvl4pPr>
            <a:lvl5pPr marL="1828706" indent="0">
              <a:buNone/>
              <a:defRPr sz="1000"/>
            </a:lvl5pPr>
            <a:lvl6pPr marL="2285882" indent="0">
              <a:buNone/>
              <a:defRPr sz="1000"/>
            </a:lvl6pPr>
            <a:lvl7pPr marL="2743059" indent="0">
              <a:buNone/>
              <a:defRPr sz="1000"/>
            </a:lvl7pPr>
            <a:lvl8pPr marL="3200235" indent="0">
              <a:buNone/>
              <a:defRPr sz="1000"/>
            </a:lvl8pPr>
            <a:lvl9pPr marL="3657412"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EC3DA3E-8634-4E13-9A62-2C4240827464}" type="datetimeFigureOut">
              <a:rPr kumimoji="1" lang="ja-JP" altLang="en-US" smtClean="0"/>
              <a:t>2020/12/7</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36D25C04-FBC1-4FF6-9171-2BC573876776}" type="slidenum">
              <a:rPr kumimoji="1" lang="ja-JP" altLang="en-US" smtClean="0"/>
              <a:t>‹#›</a:t>
            </a:fld>
            <a:endParaRPr kumimoji="1" lang="ja-JP" altLang="en-US" dirty="0"/>
          </a:p>
        </p:txBody>
      </p:sp>
    </p:spTree>
    <p:extLst>
      <p:ext uri="{BB962C8B-B14F-4D97-AF65-F5344CB8AC3E}">
        <p14:creationId xmlns:p14="http://schemas.microsoft.com/office/powerpoint/2010/main" val="3247028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1" y="987427"/>
            <a:ext cx="5014913" cy="4873625"/>
          </a:xfrm>
        </p:spPr>
        <p:txBody>
          <a:bodyPr anchor="t"/>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2" indent="0">
              <a:buNone/>
              <a:defRPr sz="2000"/>
            </a:lvl6pPr>
            <a:lvl7pPr marL="2743059" indent="0">
              <a:buNone/>
              <a:defRPr sz="2000"/>
            </a:lvl7pPr>
            <a:lvl8pPr marL="3200235" indent="0">
              <a:buNone/>
              <a:defRPr sz="2000"/>
            </a:lvl8pPr>
            <a:lvl9pPr marL="3657412"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177" indent="0">
              <a:buNone/>
              <a:defRPr sz="1400"/>
            </a:lvl2pPr>
            <a:lvl3pPr marL="914353" indent="0">
              <a:buNone/>
              <a:defRPr sz="1200"/>
            </a:lvl3pPr>
            <a:lvl4pPr marL="1371530" indent="0">
              <a:buNone/>
              <a:defRPr sz="1000"/>
            </a:lvl4pPr>
            <a:lvl5pPr marL="1828706" indent="0">
              <a:buNone/>
              <a:defRPr sz="1000"/>
            </a:lvl5pPr>
            <a:lvl6pPr marL="2285882" indent="0">
              <a:buNone/>
              <a:defRPr sz="1000"/>
            </a:lvl6pPr>
            <a:lvl7pPr marL="2743059" indent="0">
              <a:buNone/>
              <a:defRPr sz="1000"/>
            </a:lvl7pPr>
            <a:lvl8pPr marL="3200235" indent="0">
              <a:buNone/>
              <a:defRPr sz="1000"/>
            </a:lvl8pPr>
            <a:lvl9pPr marL="3657412"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EC3DA3E-8634-4E13-9A62-2C4240827464}" type="datetimeFigureOut">
              <a:rPr kumimoji="1" lang="ja-JP" altLang="en-US" smtClean="0"/>
              <a:t>2020/12/7</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36D25C04-FBC1-4FF6-9171-2BC573876776}" type="slidenum">
              <a:rPr kumimoji="1" lang="ja-JP" altLang="en-US" smtClean="0"/>
              <a:t>‹#›</a:t>
            </a:fld>
            <a:endParaRPr kumimoji="1" lang="ja-JP" altLang="en-US" dirty="0"/>
          </a:p>
        </p:txBody>
      </p:sp>
    </p:spTree>
    <p:extLst>
      <p:ext uri="{BB962C8B-B14F-4D97-AF65-F5344CB8AC3E}">
        <p14:creationId xmlns:p14="http://schemas.microsoft.com/office/powerpoint/2010/main" val="2348680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8"/>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C3DA3E-8634-4E13-9A62-2C4240827464}" type="datetimeFigureOut">
              <a:rPr kumimoji="1" lang="ja-JP" altLang="en-US" smtClean="0"/>
              <a:t>2020/12/7</a:t>
            </a:fld>
            <a:endParaRPr kumimoji="1" lang="ja-JP" altLang="en-US" dirty="0"/>
          </a:p>
        </p:txBody>
      </p:sp>
      <p:sp>
        <p:nvSpPr>
          <p:cNvPr id="5" name="Footer Placeholder 4"/>
          <p:cNvSpPr>
            <a:spLocks noGrp="1"/>
          </p:cNvSpPr>
          <p:nvPr>
            <p:ph type="ftr" sz="quarter" idx="3"/>
          </p:nvPr>
        </p:nvSpPr>
        <p:spPr>
          <a:xfrm>
            <a:off x="3281364"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D25C04-FBC1-4FF6-9171-2BC573876776}" type="slidenum">
              <a:rPr kumimoji="1" lang="ja-JP" altLang="en-US" smtClean="0"/>
              <a:t>‹#›</a:t>
            </a:fld>
            <a:endParaRPr kumimoji="1" lang="ja-JP" altLang="en-US" dirty="0"/>
          </a:p>
        </p:txBody>
      </p:sp>
    </p:spTree>
    <p:extLst>
      <p:ext uri="{BB962C8B-B14F-4D97-AF65-F5344CB8AC3E}">
        <p14:creationId xmlns:p14="http://schemas.microsoft.com/office/powerpoint/2010/main" val="19428862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53"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88" indent="-228588" algn="l" defTabSz="914353"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64" indent="-228588" algn="l" defTabSz="914353"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41" indent="-228588" algn="l" defTabSz="914353"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18" indent="-228588" algn="l" defTabSz="91435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294" indent="-228588" algn="l" defTabSz="91435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471" indent="-228588" algn="l" defTabSz="91435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647" indent="-228588" algn="l" defTabSz="91435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823" indent="-228588" algn="l" defTabSz="91435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000" indent="-228588" algn="l" defTabSz="91435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353" rtl="0" eaLnBrk="1" latinLnBrk="0" hangingPunct="1">
        <a:defRPr kumimoji="1" sz="1800" kern="1200">
          <a:solidFill>
            <a:schemeClr val="tx1"/>
          </a:solidFill>
          <a:latin typeface="+mn-lt"/>
          <a:ea typeface="+mn-ea"/>
          <a:cs typeface="+mn-cs"/>
        </a:defRPr>
      </a:lvl1pPr>
      <a:lvl2pPr marL="457177" algn="l" defTabSz="914353" rtl="0" eaLnBrk="1" latinLnBrk="0" hangingPunct="1">
        <a:defRPr kumimoji="1" sz="1800" kern="1200">
          <a:solidFill>
            <a:schemeClr val="tx1"/>
          </a:solidFill>
          <a:latin typeface="+mn-lt"/>
          <a:ea typeface="+mn-ea"/>
          <a:cs typeface="+mn-cs"/>
        </a:defRPr>
      </a:lvl2pPr>
      <a:lvl3pPr marL="914353" algn="l" defTabSz="914353" rtl="0" eaLnBrk="1" latinLnBrk="0" hangingPunct="1">
        <a:defRPr kumimoji="1" sz="1800" kern="1200">
          <a:solidFill>
            <a:schemeClr val="tx1"/>
          </a:solidFill>
          <a:latin typeface="+mn-lt"/>
          <a:ea typeface="+mn-ea"/>
          <a:cs typeface="+mn-cs"/>
        </a:defRPr>
      </a:lvl3pPr>
      <a:lvl4pPr marL="1371530" algn="l" defTabSz="914353" rtl="0" eaLnBrk="1" latinLnBrk="0" hangingPunct="1">
        <a:defRPr kumimoji="1" sz="1800" kern="1200">
          <a:solidFill>
            <a:schemeClr val="tx1"/>
          </a:solidFill>
          <a:latin typeface="+mn-lt"/>
          <a:ea typeface="+mn-ea"/>
          <a:cs typeface="+mn-cs"/>
        </a:defRPr>
      </a:lvl4pPr>
      <a:lvl5pPr marL="1828706" algn="l" defTabSz="914353" rtl="0" eaLnBrk="1" latinLnBrk="0" hangingPunct="1">
        <a:defRPr kumimoji="1" sz="1800" kern="1200">
          <a:solidFill>
            <a:schemeClr val="tx1"/>
          </a:solidFill>
          <a:latin typeface="+mn-lt"/>
          <a:ea typeface="+mn-ea"/>
          <a:cs typeface="+mn-cs"/>
        </a:defRPr>
      </a:lvl5pPr>
      <a:lvl6pPr marL="2285882" algn="l" defTabSz="914353" rtl="0" eaLnBrk="1" latinLnBrk="0" hangingPunct="1">
        <a:defRPr kumimoji="1" sz="1800" kern="1200">
          <a:solidFill>
            <a:schemeClr val="tx1"/>
          </a:solidFill>
          <a:latin typeface="+mn-lt"/>
          <a:ea typeface="+mn-ea"/>
          <a:cs typeface="+mn-cs"/>
        </a:defRPr>
      </a:lvl6pPr>
      <a:lvl7pPr marL="2743059" algn="l" defTabSz="914353" rtl="0" eaLnBrk="1" latinLnBrk="0" hangingPunct="1">
        <a:defRPr kumimoji="1" sz="1800" kern="1200">
          <a:solidFill>
            <a:schemeClr val="tx1"/>
          </a:solidFill>
          <a:latin typeface="+mn-lt"/>
          <a:ea typeface="+mn-ea"/>
          <a:cs typeface="+mn-cs"/>
        </a:defRPr>
      </a:lvl7pPr>
      <a:lvl8pPr marL="3200235" algn="l" defTabSz="914353" rtl="0" eaLnBrk="1" latinLnBrk="0" hangingPunct="1">
        <a:defRPr kumimoji="1" sz="1800" kern="1200">
          <a:solidFill>
            <a:schemeClr val="tx1"/>
          </a:solidFill>
          <a:latin typeface="+mn-lt"/>
          <a:ea typeface="+mn-ea"/>
          <a:cs typeface="+mn-cs"/>
        </a:defRPr>
      </a:lvl8pPr>
      <a:lvl9pPr marL="3657412" algn="l" defTabSz="914353"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1.wdp"/><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pattFill prst="pct40">
          <a:fgClr>
            <a:schemeClr val="accent1"/>
          </a:fgClr>
          <a:bgClr>
            <a:schemeClr val="bg1"/>
          </a:bgClr>
        </a:pattFill>
        <a:effectLst/>
      </p:bgPr>
    </p:bg>
    <p:spTree>
      <p:nvGrpSpPr>
        <p:cNvPr id="1" name=""/>
        <p:cNvGrpSpPr/>
        <p:nvPr/>
      </p:nvGrpSpPr>
      <p:grpSpPr>
        <a:xfrm>
          <a:off x="0" y="0"/>
          <a:ext cx="0" cy="0"/>
          <a:chOff x="0" y="0"/>
          <a:chExt cx="0" cy="0"/>
        </a:xfrm>
      </p:grpSpPr>
      <p:sp>
        <p:nvSpPr>
          <p:cNvPr id="11" name="正方形/長方形 10"/>
          <p:cNvSpPr/>
          <p:nvPr/>
        </p:nvSpPr>
        <p:spPr>
          <a:xfrm>
            <a:off x="100821" y="894454"/>
            <a:ext cx="9675754" cy="8960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400" dirty="0" smtClean="0">
                <a:solidFill>
                  <a:schemeClr val="tx1"/>
                </a:solidFill>
                <a:latin typeface="メイリオ" panose="020B0604030504040204" pitchFamily="50" charset="-128"/>
                <a:ea typeface="メイリオ" panose="020B0604030504040204" pitchFamily="50" charset="-128"/>
              </a:rPr>
              <a:t>本校専攻科を卒業し共同船舶株式会社</a:t>
            </a:r>
            <a:r>
              <a:rPr lang="ja-JP" altLang="en-US" sz="1400" dirty="0" smtClean="0">
                <a:solidFill>
                  <a:schemeClr val="tx1"/>
                </a:solidFill>
                <a:latin typeface="メイリオ" panose="020B0604030504040204" pitchFamily="50" charset="-128"/>
                <a:ea typeface="メイリオ" panose="020B0604030504040204" pitchFamily="50" charset="-128"/>
              </a:rPr>
              <a:t>の照屋</a:t>
            </a:r>
            <a:r>
              <a:rPr lang="ja-JP" altLang="en-US" sz="1400" dirty="0" smtClean="0">
                <a:solidFill>
                  <a:schemeClr val="tx1"/>
                </a:solidFill>
                <a:latin typeface="メイリオ" panose="020B0604030504040204" pitchFamily="50" charset="-128"/>
                <a:ea typeface="メイリオ" panose="020B0604030504040204" pitchFamily="50" charset="-128"/>
              </a:rPr>
              <a:t>誠</a:t>
            </a:r>
            <a:r>
              <a:rPr lang="ja-JP" altLang="en-US" sz="1400" dirty="0" smtClean="0">
                <a:solidFill>
                  <a:schemeClr val="tx1"/>
                </a:solidFill>
                <a:latin typeface="メイリオ" panose="020B0604030504040204" pitchFamily="50" charset="-128"/>
                <a:ea typeface="メイリオ" panose="020B0604030504040204" pitchFamily="50" charset="-128"/>
              </a:rPr>
              <a:t>一郎さん</a:t>
            </a:r>
            <a:r>
              <a:rPr lang="en-US" altLang="ja-JP" sz="1400" dirty="0" smtClean="0">
                <a:solidFill>
                  <a:schemeClr val="tx1"/>
                </a:solidFill>
                <a:latin typeface="メイリオ" panose="020B0604030504040204" pitchFamily="50" charset="-128"/>
                <a:ea typeface="メイリオ" panose="020B0604030504040204" pitchFamily="50" charset="-128"/>
              </a:rPr>
              <a:t>(</a:t>
            </a:r>
            <a:r>
              <a:rPr lang="ja-JP" altLang="en-US" sz="1400" dirty="0" smtClean="0">
                <a:solidFill>
                  <a:schemeClr val="tx1"/>
                </a:solidFill>
                <a:latin typeface="メイリオ" panose="020B0604030504040204" pitchFamily="50" charset="-128"/>
                <a:ea typeface="メイリオ" panose="020B0604030504040204" pitchFamily="50" charset="-128"/>
              </a:rPr>
              <a:t>２等航海士</a:t>
            </a:r>
            <a:r>
              <a:rPr lang="en-US" altLang="ja-JP" sz="1400" dirty="0" smtClean="0">
                <a:solidFill>
                  <a:schemeClr val="tx1"/>
                </a:solidFill>
                <a:latin typeface="メイリオ" panose="020B0604030504040204" pitchFamily="50" charset="-128"/>
                <a:ea typeface="メイリオ" panose="020B0604030504040204" pitchFamily="50" charset="-128"/>
              </a:rPr>
              <a:t>)</a:t>
            </a:r>
            <a:r>
              <a:rPr lang="ja-JP" altLang="en-US" sz="1400" dirty="0" smtClean="0">
                <a:solidFill>
                  <a:schemeClr val="tx1"/>
                </a:solidFill>
                <a:latin typeface="メイリオ" panose="020B0604030504040204" pitchFamily="50" charset="-128"/>
                <a:ea typeface="メイリオ" panose="020B0604030504040204" pitchFamily="50" charset="-128"/>
              </a:rPr>
              <a:t>を</a:t>
            </a:r>
            <a:r>
              <a:rPr lang="ja-JP" altLang="en-US" sz="1400" dirty="0" smtClean="0">
                <a:solidFill>
                  <a:schemeClr val="tx1"/>
                </a:solidFill>
                <a:latin typeface="メイリオ" panose="020B0604030504040204" pitchFamily="50" charset="-128"/>
                <a:ea typeface="メイリオ" panose="020B0604030504040204" pitchFamily="50" charset="-128"/>
              </a:rPr>
              <a:t>講師に招き、３年船長コースの１５名がワイヤースプライス実践実技指導を行いました。１年生の時に行ったロープでのスプライスとは違い、パワーと道具の上手な使い方が必要なので試行錯誤しながら取り組みました。現場ならではのプロの技を目の当たりに</a:t>
            </a:r>
            <a:r>
              <a:rPr lang="ja-JP" altLang="en-US" sz="1400" dirty="0" smtClean="0">
                <a:solidFill>
                  <a:schemeClr val="tx1"/>
                </a:solidFill>
                <a:latin typeface="メイリオ" panose="020B0604030504040204" pitchFamily="50" charset="-128"/>
                <a:ea typeface="メイリオ" panose="020B0604030504040204" pitchFamily="50" charset="-128"/>
              </a:rPr>
              <a:t>し、緊張した様子で技術を身につけることが出来ました。</a:t>
            </a:r>
            <a:endParaRPr lang="en-US" altLang="ja-JP" sz="1400" dirty="0" smtClean="0">
              <a:solidFill>
                <a:schemeClr val="tx1"/>
              </a:solidFill>
              <a:latin typeface="メイリオ" panose="020B0604030504040204" pitchFamily="50" charset="-128"/>
              <a:ea typeface="メイリオ" panose="020B0604030504040204" pitchFamily="50" charset="-128"/>
            </a:endParaRPr>
          </a:p>
        </p:txBody>
      </p:sp>
      <p:sp>
        <p:nvSpPr>
          <p:cNvPr id="16" name="正方形/長方形 15"/>
          <p:cNvSpPr/>
          <p:nvPr/>
        </p:nvSpPr>
        <p:spPr>
          <a:xfrm>
            <a:off x="760901" y="43319"/>
            <a:ext cx="6417141" cy="923330"/>
          </a:xfrm>
          <a:prstGeom prst="rect">
            <a:avLst/>
          </a:prstGeom>
          <a:noFill/>
        </p:spPr>
        <p:txBody>
          <a:bodyPr wrap="none" lIns="91440" tIns="45720" rIns="91440" bIns="45720">
            <a:spAutoFit/>
          </a:bodyPr>
          <a:lstStyle/>
          <a:p>
            <a:pPr algn="ctr"/>
            <a:r>
              <a:rPr lang="ja-JP" altLang="en-US" sz="5400" b="1" dirty="0">
                <a:ln w="9525">
                  <a:solidFill>
                    <a:sysClr val="windowText" lastClr="000000"/>
                  </a:solidFill>
                  <a:prstDash val="solid"/>
                </a:ln>
                <a:solidFill>
                  <a:schemeClr val="bg1"/>
                </a:solidFill>
                <a:effectLst>
                  <a:outerShdw blurRad="12700" dist="38100" dir="2700000" algn="tl" rotWithShape="0">
                    <a:schemeClr val="accent5">
                      <a:lumMod val="60000"/>
                      <a:lumOff val="40000"/>
                    </a:schemeClr>
                  </a:outerShdw>
                </a:effectLst>
              </a:rPr>
              <a:t>海洋技術科実習風景</a:t>
            </a:r>
            <a:endParaRPr lang="en-US" altLang="ja-JP" sz="5400" b="1" dirty="0">
              <a:ln w="9525">
                <a:solidFill>
                  <a:sysClr val="windowText" lastClr="000000"/>
                </a:solidFill>
                <a:prstDash val="solid"/>
              </a:ln>
              <a:solidFill>
                <a:schemeClr val="bg1"/>
              </a:solidFill>
              <a:effectLst>
                <a:outerShdw blurRad="12700" dist="38100" dir="2700000" algn="tl" rotWithShape="0">
                  <a:schemeClr val="accent5">
                    <a:lumMod val="60000"/>
                    <a:lumOff val="40000"/>
                  </a:schemeClr>
                </a:outerShdw>
              </a:effectLst>
            </a:endParaRPr>
          </a:p>
        </p:txBody>
      </p:sp>
      <p:sp>
        <p:nvSpPr>
          <p:cNvPr id="17" name="正方形/長方形 16"/>
          <p:cNvSpPr/>
          <p:nvPr/>
        </p:nvSpPr>
        <p:spPr>
          <a:xfrm>
            <a:off x="7124577" y="361026"/>
            <a:ext cx="3206932" cy="584775"/>
          </a:xfrm>
          <a:prstGeom prst="rect">
            <a:avLst/>
          </a:prstGeom>
          <a:noFill/>
        </p:spPr>
        <p:txBody>
          <a:bodyPr wrap="square" lIns="91440" tIns="45720" rIns="91440" bIns="45720">
            <a:spAutoFit/>
          </a:bodyPr>
          <a:lstStyle/>
          <a:p>
            <a:pPr algn="ctr"/>
            <a:r>
              <a:rPr lang="en-US" altLang="ja-JP" sz="3200" b="1" u="sng" dirty="0" smtClean="0">
                <a:ln w="9525">
                  <a:solidFill>
                    <a:schemeClr val="bg1"/>
                  </a:solidFill>
                  <a:prstDash val="solid"/>
                </a:ln>
                <a:effectLst>
                  <a:outerShdw blurRad="12700" dist="38100" dir="2700000" algn="tl" rotWithShape="0">
                    <a:schemeClr val="accent5">
                      <a:lumMod val="60000"/>
                      <a:lumOff val="40000"/>
                    </a:schemeClr>
                  </a:outerShdw>
                </a:effectLst>
              </a:rPr>
              <a:t>2020.12.3</a:t>
            </a:r>
            <a:endParaRPr lang="en-US" altLang="ja-JP" sz="3200" b="1" u="sng" dirty="0">
              <a:ln w="9525">
                <a:solidFill>
                  <a:schemeClr val="bg1"/>
                </a:solidFill>
                <a:prstDash val="solid"/>
              </a:ln>
              <a:effectLst>
                <a:outerShdw blurRad="12700" dist="38100" dir="2700000" algn="tl" rotWithShape="0">
                  <a:schemeClr val="accent5">
                    <a:lumMod val="60000"/>
                    <a:lumOff val="40000"/>
                  </a:schemeClr>
                </a:outerShdw>
              </a:effectLst>
            </a:endParaRPr>
          </a:p>
        </p:txBody>
      </p:sp>
      <p:pic>
        <p:nvPicPr>
          <p:cNvPr id="18" name="図 17"/>
          <p:cNvPicPr>
            <a:picLocks noChangeAspect="1"/>
          </p:cNvPicPr>
          <p:nvPr/>
        </p:nvPicPr>
        <p:blipFill>
          <a:blip r:embed="rId2"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3">
                    <a14:imgEffect>
                      <a14:backgroundRemoval t="0" b="100000" l="0" r="1000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01272" y="17194"/>
            <a:ext cx="826172" cy="886547"/>
          </a:xfrm>
          <a:prstGeom prst="rect">
            <a:avLst/>
          </a:prstGeom>
        </p:spPr>
      </p:pic>
      <p:sp>
        <p:nvSpPr>
          <p:cNvPr id="22" name="正方形/長方形 21"/>
          <p:cNvSpPr/>
          <p:nvPr/>
        </p:nvSpPr>
        <p:spPr>
          <a:xfrm>
            <a:off x="7272542" y="-35672"/>
            <a:ext cx="3151620" cy="584775"/>
          </a:xfrm>
          <a:prstGeom prst="rect">
            <a:avLst/>
          </a:prstGeom>
          <a:noFill/>
        </p:spPr>
        <p:txBody>
          <a:bodyPr wrap="square" lIns="91440" tIns="45720" rIns="91440" bIns="45720">
            <a:spAutoFit/>
          </a:bodyPr>
          <a:lstStyle/>
          <a:p>
            <a:r>
              <a:rPr lang="en-US" altLang="ja-JP" sz="3200" b="1" u="sng" dirty="0">
                <a:ln w="9525">
                  <a:solidFill>
                    <a:schemeClr val="bg1"/>
                  </a:solidFill>
                  <a:prstDash val="solid"/>
                </a:ln>
                <a:effectLst>
                  <a:outerShdw blurRad="12700" dist="38100" dir="2700000" algn="tl" rotWithShape="0">
                    <a:schemeClr val="accent5">
                      <a:lumMod val="60000"/>
                      <a:lumOff val="40000"/>
                    </a:schemeClr>
                  </a:outerShdw>
                </a:effectLst>
              </a:rPr>
              <a:t>in </a:t>
            </a:r>
            <a:r>
              <a:rPr lang="ja-JP" altLang="en-US" sz="3200" b="1" u="sng" dirty="0" smtClean="0">
                <a:ln w="9525">
                  <a:solidFill>
                    <a:schemeClr val="bg1"/>
                  </a:solidFill>
                  <a:prstDash val="solid"/>
                </a:ln>
                <a:effectLst>
                  <a:outerShdw blurRad="12700" dist="38100" dir="2700000" algn="tl" rotWithShape="0">
                    <a:schemeClr val="accent5">
                      <a:lumMod val="60000"/>
                      <a:lumOff val="40000"/>
                    </a:schemeClr>
                  </a:outerShdw>
                </a:effectLst>
              </a:rPr>
              <a:t>本校</a:t>
            </a:r>
            <a:r>
              <a:rPr lang="ja-JP" altLang="en-US" sz="3200" b="1" u="sng" dirty="0">
                <a:ln w="9525">
                  <a:solidFill>
                    <a:schemeClr val="bg1"/>
                  </a:solidFill>
                  <a:prstDash val="solid"/>
                </a:ln>
                <a:effectLst>
                  <a:outerShdw blurRad="12700" dist="38100" dir="2700000" algn="tl" rotWithShape="0">
                    <a:schemeClr val="accent5">
                      <a:lumMod val="60000"/>
                      <a:lumOff val="40000"/>
                    </a:schemeClr>
                  </a:outerShdw>
                </a:effectLst>
              </a:rPr>
              <a:t>艇庫</a:t>
            </a:r>
            <a:endParaRPr lang="en-US" altLang="ja-JP" sz="2900" b="1" u="sng" dirty="0">
              <a:ln w="9525">
                <a:solidFill>
                  <a:schemeClr val="bg1"/>
                </a:solidFill>
                <a:prstDash val="solid"/>
              </a:ln>
              <a:effectLst>
                <a:outerShdw blurRad="12700" dist="38100" dir="2700000" algn="tl" rotWithShape="0">
                  <a:schemeClr val="accent5">
                    <a:lumMod val="60000"/>
                    <a:lumOff val="40000"/>
                  </a:schemeClr>
                </a:outerShdw>
              </a:effectLst>
            </a:endParaRPr>
          </a:p>
        </p:txBody>
      </p: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32" y="1879194"/>
            <a:ext cx="3216000" cy="2412000"/>
          </a:xfrm>
          <a:prstGeom prst="rect">
            <a:avLst/>
          </a:prstGeom>
          <a:ln>
            <a:solidFill>
              <a:schemeClr val="tx1"/>
            </a:solidFill>
          </a:ln>
        </p:spPr>
      </p:pic>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3761" y="4379845"/>
            <a:ext cx="3216000" cy="2412000"/>
          </a:xfrm>
          <a:prstGeom prst="rect">
            <a:avLst/>
          </a:prstGeom>
          <a:ln>
            <a:solidFill>
              <a:schemeClr val="tx1"/>
            </a:solidFill>
          </a:ln>
        </p:spPr>
      </p:pic>
      <p:pic>
        <p:nvPicPr>
          <p:cNvPr id="7" name="図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083" y="4383837"/>
            <a:ext cx="3216000" cy="2412000"/>
          </a:xfrm>
          <a:prstGeom prst="rect">
            <a:avLst/>
          </a:prstGeom>
          <a:ln>
            <a:solidFill>
              <a:schemeClr val="tx1"/>
            </a:solidFill>
          </a:ln>
        </p:spPr>
      </p:pic>
      <p:pic>
        <p:nvPicPr>
          <p:cNvPr id="9" name="図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43761" y="1885726"/>
            <a:ext cx="3216000" cy="2412000"/>
          </a:xfrm>
          <a:prstGeom prst="rect">
            <a:avLst/>
          </a:prstGeom>
          <a:ln>
            <a:solidFill>
              <a:schemeClr val="tx1"/>
            </a:solidFill>
          </a:ln>
        </p:spPr>
      </p:pic>
      <p:pic>
        <p:nvPicPr>
          <p:cNvPr id="12" name="図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19169" y="4379845"/>
            <a:ext cx="3216000" cy="2412000"/>
          </a:xfrm>
          <a:prstGeom prst="rect">
            <a:avLst/>
          </a:prstGeom>
          <a:ln>
            <a:solidFill>
              <a:schemeClr val="tx1"/>
            </a:solidFill>
          </a:ln>
        </p:spPr>
      </p:pic>
      <p:pic>
        <p:nvPicPr>
          <p:cNvPr id="14" name="図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19169" y="1885726"/>
            <a:ext cx="3216000" cy="2412000"/>
          </a:xfrm>
          <a:prstGeom prst="rect">
            <a:avLst/>
          </a:prstGeom>
          <a:ln>
            <a:solidFill>
              <a:schemeClr val="tx1"/>
            </a:solidFill>
          </a:ln>
        </p:spPr>
      </p:pic>
    </p:spTree>
    <p:extLst>
      <p:ext uri="{BB962C8B-B14F-4D97-AF65-F5344CB8AC3E}">
        <p14:creationId xmlns:p14="http://schemas.microsoft.com/office/powerpoint/2010/main" val="4205411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1510</TotalTime>
  <Words>96</Words>
  <Application>Microsoft Office PowerPoint</Application>
  <PresentationFormat>A4 210 x 297 mm</PresentationFormat>
  <Paragraphs>4</Paragraphs>
  <Slides>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メイリオ</vt:lpstr>
      <vt:lpstr>游ゴシック</vt:lpstr>
      <vt:lpstr>游ゴシック Light</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User</cp:lastModifiedBy>
  <cp:revision>105</cp:revision>
  <cp:lastPrinted>2020-09-30T08:08:00Z</cp:lastPrinted>
  <dcterms:created xsi:type="dcterms:W3CDTF">2020-04-09T07:23:20Z</dcterms:created>
  <dcterms:modified xsi:type="dcterms:W3CDTF">2020-12-07T03:38:01Z</dcterms:modified>
</cp:coreProperties>
</file>