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9906000" cy="6858000" type="A4"/>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C8C75724-3920-4DED-9D09-2E0C6870C2F4}" type="datetimeFigureOut">
              <a:rPr kumimoji="1" lang="ja-JP" altLang="en-US" smtClean="0"/>
              <a:t>2020/10/28</a:t>
            </a:fld>
            <a:endParaRPr kumimoji="1" lang="ja-JP" altLang="en-US" dirty="0"/>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29CB680E-1DAC-4D5B-9F5E-1EDCA5C9EBD6}" type="slidenum">
              <a:rPr kumimoji="1" lang="ja-JP" altLang="en-US" smtClean="0"/>
              <a:t>‹#›</a:t>
            </a:fld>
            <a:endParaRPr kumimoji="1" lang="ja-JP" altLang="en-US" dirty="0"/>
          </a:p>
        </p:txBody>
      </p:sp>
    </p:spTree>
    <p:extLst>
      <p:ext uri="{BB962C8B-B14F-4D97-AF65-F5344CB8AC3E}">
        <p14:creationId xmlns:p14="http://schemas.microsoft.com/office/powerpoint/2010/main" val="967118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1"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1" y="3602038"/>
            <a:ext cx="74295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2" indent="0" algn="ctr">
              <a:buNone/>
              <a:defRPr sz="1600"/>
            </a:lvl6pPr>
            <a:lvl7pPr marL="2743059" indent="0" algn="ctr">
              <a:buNone/>
              <a:defRPr sz="1600"/>
            </a:lvl7pPr>
            <a:lvl8pPr marL="3200235" indent="0" algn="ctr">
              <a:buNone/>
              <a:defRPr sz="1600"/>
            </a:lvl8pPr>
            <a:lvl9pPr marL="3657412"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89254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74128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51015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166494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6"/>
            <a:ext cx="8543925" cy="1500187"/>
          </a:xfrm>
        </p:spPr>
        <p:txBody>
          <a:bodyPr/>
          <a:lstStyle>
            <a:lvl1pPr marL="0" indent="0">
              <a:buNone/>
              <a:defRPr sz="2400">
                <a:solidFill>
                  <a:schemeClr val="tx1"/>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2" indent="0">
              <a:buNone/>
              <a:defRPr sz="1600">
                <a:solidFill>
                  <a:schemeClr val="tx1">
                    <a:tint val="75000"/>
                  </a:schemeClr>
                </a:solidFill>
              </a:defRPr>
            </a:lvl6pPr>
            <a:lvl7pPr marL="2743059" indent="0">
              <a:buNone/>
              <a:defRPr sz="1600">
                <a:solidFill>
                  <a:schemeClr val="tx1">
                    <a:tint val="75000"/>
                  </a:schemeClr>
                </a:solidFill>
              </a:defRPr>
            </a:lvl7pPr>
            <a:lvl8pPr marL="3200235" indent="0">
              <a:buNone/>
              <a:defRPr sz="1600">
                <a:solidFill>
                  <a:schemeClr val="tx1">
                    <a:tint val="75000"/>
                  </a:schemeClr>
                </a:solidFill>
              </a:defRPr>
            </a:lvl8pPr>
            <a:lvl9pPr marL="3657412"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423998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9"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70839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8"/>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30" y="1681163"/>
            <a:ext cx="4190702"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30"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8557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8578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46292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2" indent="0">
              <a:buNone/>
              <a:defRPr sz="1000"/>
            </a:lvl6pPr>
            <a:lvl7pPr marL="2743059" indent="0">
              <a:buNone/>
              <a:defRPr sz="1000"/>
            </a:lvl7pPr>
            <a:lvl8pPr marL="3200235" indent="0">
              <a:buNone/>
              <a:defRPr sz="1000"/>
            </a:lvl8pPr>
            <a:lvl9pPr marL="365741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324702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987427"/>
            <a:ext cx="5014913"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2" indent="0">
              <a:buNone/>
              <a:defRPr sz="2000"/>
            </a:lvl6pPr>
            <a:lvl7pPr marL="2743059" indent="0">
              <a:buNone/>
              <a:defRPr sz="2000"/>
            </a:lvl7pPr>
            <a:lvl8pPr marL="3200235" indent="0">
              <a:buNone/>
              <a:defRPr sz="2000"/>
            </a:lvl8pPr>
            <a:lvl9pPr marL="3657412"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2" indent="0">
              <a:buNone/>
              <a:defRPr sz="1000"/>
            </a:lvl6pPr>
            <a:lvl7pPr marL="2743059" indent="0">
              <a:buNone/>
              <a:defRPr sz="1000"/>
            </a:lvl7pPr>
            <a:lvl8pPr marL="3200235" indent="0">
              <a:buNone/>
              <a:defRPr sz="1000"/>
            </a:lvl8pPr>
            <a:lvl9pPr marL="3657412"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C3DA3E-8634-4E13-9A62-2C4240827464}" type="datetimeFigureOut">
              <a:rPr kumimoji="1" lang="ja-JP" altLang="en-US" smtClean="0"/>
              <a:t>2020/10/28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234868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3DA3E-8634-4E13-9A62-2C4240827464}" type="datetimeFigureOut">
              <a:rPr kumimoji="1" lang="ja-JP" altLang="en-US" smtClean="0"/>
              <a:t>2020/10/28</a:t>
            </a:fld>
            <a:endParaRPr kumimoji="1" lang="ja-JP" altLang="en-US" dirty="0"/>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25C04-FBC1-4FF6-9171-2BC573876776}" type="slidenum">
              <a:rPr kumimoji="1" lang="ja-JP" altLang="en-US" smtClean="0"/>
              <a:t>‹#›</a:t>
            </a:fld>
            <a:endParaRPr kumimoji="1" lang="ja-JP" altLang="en-US" dirty="0"/>
          </a:p>
        </p:txBody>
      </p:sp>
    </p:spTree>
    <p:extLst>
      <p:ext uri="{BB962C8B-B14F-4D97-AF65-F5344CB8AC3E}">
        <p14:creationId xmlns:p14="http://schemas.microsoft.com/office/powerpoint/2010/main" val="1942886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4" indent="-228588" algn="l" defTabSz="91435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41" indent="-228588" algn="l" defTabSz="91435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94"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47"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23"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000" indent="-228588" algn="l" defTabSz="914353"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2" algn="l" defTabSz="914353" rtl="0" eaLnBrk="1" latinLnBrk="0" hangingPunct="1">
        <a:defRPr kumimoji="1" sz="1800" kern="1200">
          <a:solidFill>
            <a:schemeClr val="tx1"/>
          </a:solidFill>
          <a:latin typeface="+mn-lt"/>
          <a:ea typeface="+mn-ea"/>
          <a:cs typeface="+mn-cs"/>
        </a:defRPr>
      </a:lvl6pPr>
      <a:lvl7pPr marL="2743059" algn="l" defTabSz="914353" rtl="0" eaLnBrk="1" latinLnBrk="0" hangingPunct="1">
        <a:defRPr kumimoji="1" sz="1800" kern="1200">
          <a:solidFill>
            <a:schemeClr val="tx1"/>
          </a:solidFill>
          <a:latin typeface="+mn-lt"/>
          <a:ea typeface="+mn-ea"/>
          <a:cs typeface="+mn-cs"/>
        </a:defRPr>
      </a:lvl7pPr>
      <a:lvl8pPr marL="3200235" algn="l" defTabSz="914353" rtl="0" eaLnBrk="1" latinLnBrk="0" hangingPunct="1">
        <a:defRPr kumimoji="1" sz="1800" kern="1200">
          <a:solidFill>
            <a:schemeClr val="tx1"/>
          </a:solidFill>
          <a:latin typeface="+mn-lt"/>
          <a:ea typeface="+mn-ea"/>
          <a:cs typeface="+mn-cs"/>
        </a:defRPr>
      </a:lvl8pPr>
      <a:lvl9pPr marL="3657412" algn="l" defTabSz="91435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11" name="正方形/長方形 10"/>
          <p:cNvSpPr/>
          <p:nvPr/>
        </p:nvSpPr>
        <p:spPr>
          <a:xfrm>
            <a:off x="101273" y="929864"/>
            <a:ext cx="9675754" cy="8960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rPr>
              <a:t>１年生が初めてのカッター実習を行いました。カッター艇の役割や各部の名称、ブレードの使い方や号令などすべてが初体験で覚えることが多く大変でした。しかし、漕いでいくと次第に慣れ、漕手の息も合い速いスピードで漕ぐことが出来ました。</a:t>
            </a:r>
            <a:endParaRPr lang="en-US" altLang="ja-JP" sz="1200" dirty="0" smtClean="0">
              <a:solidFill>
                <a:schemeClr val="tx1"/>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760901" y="43319"/>
            <a:ext cx="6417141" cy="923330"/>
          </a:xfrm>
          <a:prstGeom prst="rect">
            <a:avLst/>
          </a:prstGeom>
          <a:noFill/>
        </p:spPr>
        <p:txBody>
          <a:bodyPr wrap="none" lIns="91440" tIns="45720" rIns="91440" bIns="45720">
            <a:spAutoFit/>
          </a:bodyPr>
          <a:lstStyle/>
          <a:p>
            <a:pPr algn="ctr"/>
            <a:r>
              <a:rPr lang="ja-JP" altLang="en-US" sz="5400" b="1" dirty="0">
                <a:ln w="952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rPr>
              <a:t>海洋技術科実習風景</a:t>
            </a:r>
            <a:endParaRPr lang="en-US" altLang="ja-JP" sz="5400" b="1" dirty="0">
              <a:ln w="952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17" name="正方形/長方形 16"/>
          <p:cNvSpPr/>
          <p:nvPr/>
        </p:nvSpPr>
        <p:spPr>
          <a:xfrm>
            <a:off x="7124577" y="361026"/>
            <a:ext cx="3206932" cy="584775"/>
          </a:xfrm>
          <a:prstGeom prst="rect">
            <a:avLst/>
          </a:prstGeom>
          <a:noFill/>
        </p:spPr>
        <p:txBody>
          <a:bodyPr wrap="square" lIns="91440" tIns="45720" rIns="91440" bIns="45720">
            <a:spAutoFit/>
          </a:bodyPr>
          <a:lstStyle/>
          <a:p>
            <a:pPr algn="ctr"/>
            <a:r>
              <a:rPr lang="en-US" altLang="ja-JP" sz="3200" b="1" u="sng" dirty="0" smtClean="0">
                <a:ln w="9525">
                  <a:solidFill>
                    <a:schemeClr val="bg1"/>
                  </a:solidFill>
                  <a:prstDash val="solid"/>
                </a:ln>
                <a:effectLst>
                  <a:outerShdw blurRad="12700" dist="38100" dir="2700000" algn="tl" rotWithShape="0">
                    <a:schemeClr val="accent5">
                      <a:lumMod val="60000"/>
                      <a:lumOff val="40000"/>
                    </a:schemeClr>
                  </a:outerShdw>
                </a:effectLst>
              </a:rPr>
              <a:t>2020.10.26</a:t>
            </a:r>
            <a:endParaRPr lang="en-US" altLang="ja-JP" sz="3200" b="1" u="sng"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18" name="図 17"/>
          <p:cNvPicPr>
            <a:picLocks noChangeAspect="1"/>
          </p:cNvPicPr>
          <p:nvPr/>
        </p:nvPicPr>
        <p:blipFill>
          <a:blip r:embed="rId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0" b="100000" l="0" r="10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272" y="17194"/>
            <a:ext cx="826172" cy="886547"/>
          </a:xfrm>
          <a:prstGeom prst="rect">
            <a:avLst/>
          </a:prstGeom>
        </p:spPr>
      </p:pic>
      <p:sp>
        <p:nvSpPr>
          <p:cNvPr id="22" name="正方形/長方形 21"/>
          <p:cNvSpPr/>
          <p:nvPr/>
        </p:nvSpPr>
        <p:spPr>
          <a:xfrm>
            <a:off x="7272542" y="-35672"/>
            <a:ext cx="3151620" cy="584775"/>
          </a:xfrm>
          <a:prstGeom prst="rect">
            <a:avLst/>
          </a:prstGeom>
          <a:noFill/>
        </p:spPr>
        <p:txBody>
          <a:bodyPr wrap="square" lIns="91440" tIns="45720" rIns="91440" bIns="45720">
            <a:spAutoFit/>
          </a:bodyPr>
          <a:lstStyle/>
          <a:p>
            <a:r>
              <a:rPr lang="en-US" altLang="ja-JP" sz="3200" b="1" u="sng" dirty="0">
                <a:ln w="9525">
                  <a:solidFill>
                    <a:schemeClr val="bg1"/>
                  </a:solidFill>
                  <a:prstDash val="solid"/>
                </a:ln>
                <a:effectLst>
                  <a:outerShdw blurRad="12700" dist="38100" dir="2700000" algn="tl" rotWithShape="0">
                    <a:schemeClr val="accent5">
                      <a:lumMod val="60000"/>
                      <a:lumOff val="40000"/>
                    </a:schemeClr>
                  </a:outerShdw>
                </a:effectLst>
              </a:rPr>
              <a:t>in </a:t>
            </a:r>
            <a:r>
              <a:rPr lang="ja-JP" altLang="en-US" sz="2900" b="1" u="sng" dirty="0" smtClean="0">
                <a:ln w="9525">
                  <a:solidFill>
                    <a:schemeClr val="bg1"/>
                  </a:solidFill>
                  <a:prstDash val="solid"/>
                </a:ln>
                <a:effectLst>
                  <a:outerShdw blurRad="12700" dist="38100" dir="2700000" algn="tl" rotWithShape="0">
                    <a:schemeClr val="accent5">
                      <a:lumMod val="60000"/>
                      <a:lumOff val="40000"/>
                    </a:schemeClr>
                  </a:outerShdw>
                </a:effectLst>
              </a:rPr>
              <a:t>糸満漁港</a:t>
            </a:r>
            <a:endParaRPr lang="en-US" altLang="ja-JP" sz="2900" b="1" u="sng" dirty="0">
              <a:ln w="9525">
                <a:solidFill>
                  <a:schemeClr val="bg1"/>
                </a:solidFill>
                <a:prstDash val="solid"/>
              </a:ln>
              <a:effectLst>
                <a:outerShdw blurRad="12700" dist="38100" dir="2700000" algn="tl" rotWithShape="0">
                  <a:schemeClr val="accent5">
                    <a:lumMod val="60000"/>
                    <a:lumOff val="40000"/>
                  </a:schemeClr>
                </a:outerShdw>
              </a:effectLst>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3" y="1912627"/>
            <a:ext cx="3215999" cy="2412000"/>
          </a:xfrm>
          <a:prstGeom prst="rect">
            <a:avLst/>
          </a:prstGeom>
          <a:ln w="9525">
            <a:solidFill>
              <a:schemeClr val="tx1"/>
            </a:solidFill>
          </a:ln>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4832" y="1912627"/>
            <a:ext cx="3216000" cy="2412000"/>
          </a:xfrm>
          <a:prstGeom prst="rect">
            <a:avLst/>
          </a:prstGeom>
          <a:ln w="9525">
            <a:solidFill>
              <a:schemeClr val="tx1"/>
            </a:solidFill>
          </a:ln>
        </p:spPr>
      </p:pic>
      <p:pic>
        <p:nvPicPr>
          <p:cNvPr id="9" name="図 8"/>
          <p:cNvPicPr>
            <a:picLocks noChangeAspect="1"/>
          </p:cNvPicPr>
          <p:nvPr/>
        </p:nvPicPr>
        <p:blipFill rotWithShape="1">
          <a:blip r:embed="rId6" cstate="print">
            <a:extLst>
              <a:ext uri="{28A0092B-C50C-407E-A947-70E740481C1C}">
                <a14:useLocalDpi xmlns:a14="http://schemas.microsoft.com/office/drawing/2010/main" val="0"/>
              </a:ext>
            </a:extLst>
          </a:blip>
          <a:srcRect l="17729" t="32001" r="21796" b="6475"/>
          <a:stretch/>
        </p:blipFill>
        <p:spPr>
          <a:xfrm>
            <a:off x="62082" y="4372111"/>
            <a:ext cx="3216000" cy="2412000"/>
          </a:xfrm>
          <a:prstGeom prst="rect">
            <a:avLst/>
          </a:prstGeom>
          <a:ln w="9525">
            <a:solidFill>
              <a:schemeClr val="tx1"/>
            </a:solidFill>
          </a:ln>
        </p:spPr>
      </p:pic>
      <p:pic>
        <p:nvPicPr>
          <p:cNvPr id="12" name="図 11"/>
          <p:cNvPicPr>
            <a:picLocks noChangeAspect="1"/>
          </p:cNvPicPr>
          <p:nvPr/>
        </p:nvPicPr>
        <p:blipFill rotWithShape="1">
          <a:blip r:embed="rId7" cstate="print">
            <a:extLst>
              <a:ext uri="{28A0092B-C50C-407E-A947-70E740481C1C}">
                <a14:useLocalDpi xmlns:a14="http://schemas.microsoft.com/office/drawing/2010/main" val="0"/>
              </a:ext>
            </a:extLst>
          </a:blip>
          <a:srcRect l="2699" r="21042"/>
          <a:stretch/>
        </p:blipFill>
        <p:spPr>
          <a:xfrm>
            <a:off x="3344832" y="4372111"/>
            <a:ext cx="3216000" cy="2412000"/>
          </a:xfrm>
          <a:prstGeom prst="rect">
            <a:avLst/>
          </a:prstGeom>
          <a:ln w="9525">
            <a:solidFill>
              <a:schemeClr val="tx1"/>
            </a:solidFill>
          </a:ln>
        </p:spPr>
      </p:pic>
      <p:pic>
        <p:nvPicPr>
          <p:cNvPr id="13" name="図 12"/>
          <p:cNvPicPr>
            <a:picLocks noChangeAspect="1"/>
          </p:cNvPicPr>
          <p:nvPr/>
        </p:nvPicPr>
        <p:blipFill rotWithShape="1">
          <a:blip r:embed="rId8" cstate="print">
            <a:extLst>
              <a:ext uri="{28A0092B-C50C-407E-A947-70E740481C1C}">
                <a14:useLocalDpi xmlns:a14="http://schemas.microsoft.com/office/drawing/2010/main" val="0"/>
              </a:ext>
            </a:extLst>
          </a:blip>
          <a:srcRect l="21502" r="23135"/>
          <a:stretch/>
        </p:blipFill>
        <p:spPr>
          <a:xfrm rot="5400000">
            <a:off x="7031540" y="3972070"/>
            <a:ext cx="2411181" cy="3212902"/>
          </a:xfrm>
          <a:prstGeom prst="rect">
            <a:avLst/>
          </a:prstGeom>
          <a:ln w="9525">
            <a:solidFill>
              <a:schemeClr val="tx1"/>
            </a:solidFill>
          </a:ln>
        </p:spPr>
      </p:pic>
      <p:pic>
        <p:nvPicPr>
          <p:cNvPr id="3" name="図 2"/>
          <p:cNvPicPr>
            <a:picLocks/>
          </p:cNvPicPr>
          <p:nvPr/>
        </p:nvPicPr>
        <p:blipFill rotWithShape="1">
          <a:blip r:embed="rId9" cstate="print">
            <a:extLst>
              <a:ext uri="{28A0092B-C50C-407E-A947-70E740481C1C}">
                <a14:useLocalDpi xmlns:a14="http://schemas.microsoft.com/office/drawing/2010/main" val="0"/>
              </a:ext>
            </a:extLst>
          </a:blip>
          <a:srcRect l="4377" t="1" r="22991" b="-1"/>
          <a:stretch/>
        </p:blipFill>
        <p:spPr>
          <a:xfrm>
            <a:off x="6629730" y="1916004"/>
            <a:ext cx="3214800" cy="2412000"/>
          </a:xfrm>
          <a:prstGeom prst="rect">
            <a:avLst/>
          </a:prstGeom>
          <a:ln w="9525">
            <a:solidFill>
              <a:schemeClr val="tx1"/>
            </a:solidFill>
          </a:ln>
        </p:spPr>
      </p:pic>
    </p:spTree>
    <p:extLst>
      <p:ext uri="{BB962C8B-B14F-4D97-AF65-F5344CB8AC3E}">
        <p14:creationId xmlns:p14="http://schemas.microsoft.com/office/powerpoint/2010/main" val="4205411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908</TotalTime>
  <Words>65</Words>
  <Application>Microsoft Office PowerPoint</Application>
  <PresentationFormat>A4 210 x 297 mm</PresentationFormat>
  <Paragraphs>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メイリオ</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85</cp:revision>
  <cp:lastPrinted>2020-09-30T08:08:00Z</cp:lastPrinted>
  <dcterms:created xsi:type="dcterms:W3CDTF">2020-04-09T07:23:20Z</dcterms:created>
  <dcterms:modified xsi:type="dcterms:W3CDTF">2020-10-28T04:00:18Z</dcterms:modified>
</cp:coreProperties>
</file>