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-600" y="-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5724-3920-4DED-9D09-2E0C6870C2F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680E-1DAC-4D5B-9F5E-1EDCA5C9EB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1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2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5" indent="0" algn="ctr">
              <a:buNone/>
              <a:defRPr sz="1600"/>
            </a:lvl8pPr>
            <a:lvl9pPr marL="3657412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4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28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1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94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9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3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9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0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2" indent="0">
              <a:buNone/>
              <a:defRPr sz="2000"/>
            </a:lvl6pPr>
            <a:lvl7pPr marL="2743059" indent="0">
              <a:buNone/>
              <a:defRPr sz="2000"/>
            </a:lvl7pPr>
            <a:lvl8pPr marL="3200235" indent="0">
              <a:buNone/>
              <a:defRPr sz="2000"/>
            </a:lvl8pPr>
            <a:lvl9pPr marL="3657412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6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DA3E-8634-4E13-9A62-2C4240827464}" type="datetimeFigureOut">
              <a:rPr kumimoji="1" lang="ja-JP" altLang="en-US" smtClean="0"/>
              <a:t>2020/9/29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7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3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0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5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01273" y="929864"/>
            <a:ext cx="9675754" cy="896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海洋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技術科１年の４０名はロープを編み込むスプライスの実習を行いました。この実習ではロープの末端処理のバックスプライス、ビットに係留する際に役に立つロープを輪</a:t>
            </a:r>
            <a:r>
              <a:rPr lang="ja-JP" altLang="en-US" sz="16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っかに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編み込むアイスプライス、２本のロープを繋ぎ編み込むショートスプライスの３種類の方法を実習で学びました。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0901" y="43319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海洋技術科実習風景</a:t>
            </a:r>
            <a:endParaRPr lang="en-US" altLang="ja-JP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124577" y="361026"/>
            <a:ext cx="3206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2020.09.28</a:t>
            </a:r>
            <a:endParaRPr lang="en-US" altLang="ja-JP" sz="3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" y="17194"/>
            <a:ext cx="826172" cy="88654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272542" y="-35672"/>
            <a:ext cx="31516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ja-JP" altLang="en-US" sz="29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本校</a:t>
            </a:r>
            <a:endParaRPr lang="en-US" altLang="ja-JP" sz="29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24" y="1905389"/>
            <a:ext cx="3216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24" y="1904807"/>
            <a:ext cx="3216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27" y="4376557"/>
            <a:ext cx="3216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24" y="4376557"/>
            <a:ext cx="3216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" y="4384511"/>
            <a:ext cx="3216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1" name="グループ化 30"/>
          <p:cNvGrpSpPr/>
          <p:nvPr/>
        </p:nvGrpSpPr>
        <p:grpSpPr>
          <a:xfrm>
            <a:off x="75145" y="1905387"/>
            <a:ext cx="3216000" cy="2412002"/>
            <a:chOff x="75145" y="1905387"/>
            <a:chExt cx="3216000" cy="2412002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9" t="12328" r="14978" b="3598"/>
            <a:stretch/>
          </p:blipFill>
          <p:spPr>
            <a:xfrm>
              <a:off x="75146" y="1905388"/>
              <a:ext cx="1365556" cy="1257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" t="35106" r="6527" b="23704"/>
            <a:stretch/>
          </p:blipFill>
          <p:spPr>
            <a:xfrm>
              <a:off x="75145" y="3163340"/>
              <a:ext cx="3216000" cy="1154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30185" r="14306" b="16666"/>
            <a:stretch/>
          </p:blipFill>
          <p:spPr>
            <a:xfrm>
              <a:off x="1440701" y="1905387"/>
              <a:ext cx="1850444" cy="12452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2" name="テキスト ボックス 31"/>
          <p:cNvSpPr txBox="1"/>
          <p:nvPr/>
        </p:nvSpPr>
        <p:spPr>
          <a:xfrm>
            <a:off x="4114800" y="2712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4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66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70</cp:revision>
  <cp:lastPrinted>2020-09-29T03:35:41Z</cp:lastPrinted>
  <dcterms:created xsi:type="dcterms:W3CDTF">2020-04-09T07:23:20Z</dcterms:created>
  <dcterms:modified xsi:type="dcterms:W3CDTF">2020-09-29T08:13:09Z</dcterms:modified>
</cp:coreProperties>
</file>