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9906000" cy="6858000" type="A4"/>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1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C8C75724-3920-4DED-9D09-2E0C6870C2F4}" type="datetimeFigureOut">
              <a:rPr kumimoji="1" lang="ja-JP" altLang="en-US" smtClean="0"/>
              <a:t>2020/9/23</a:t>
            </a:fld>
            <a:endParaRPr kumimoji="1" lang="ja-JP" altLang="en-US" dirty="0"/>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29CB680E-1DAC-4D5B-9F5E-1EDCA5C9EBD6}" type="slidenum">
              <a:rPr kumimoji="1" lang="ja-JP" altLang="en-US" smtClean="0"/>
              <a:t>‹#›</a:t>
            </a:fld>
            <a:endParaRPr kumimoji="1" lang="ja-JP" altLang="en-US" dirty="0"/>
          </a:p>
        </p:txBody>
      </p:sp>
    </p:spTree>
    <p:extLst>
      <p:ext uri="{BB962C8B-B14F-4D97-AF65-F5344CB8AC3E}">
        <p14:creationId xmlns:p14="http://schemas.microsoft.com/office/powerpoint/2010/main" val="9671183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1"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1" y="3602038"/>
            <a:ext cx="74295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2" indent="0" algn="ctr">
              <a:buNone/>
              <a:defRPr sz="1600"/>
            </a:lvl6pPr>
            <a:lvl7pPr marL="2743059" indent="0" algn="ctr">
              <a:buNone/>
              <a:defRPr sz="1600"/>
            </a:lvl7pPr>
            <a:lvl8pPr marL="3200235" indent="0" algn="ctr">
              <a:buNone/>
              <a:defRPr sz="1600"/>
            </a:lvl8pPr>
            <a:lvl9pPr marL="3657412"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2020/9/23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289254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2020/9/23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74128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2020/9/23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251015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2020/9/23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166494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6"/>
            <a:ext cx="8543925" cy="1500187"/>
          </a:xfrm>
        </p:spPr>
        <p:txBody>
          <a:bodyPr/>
          <a:lstStyle>
            <a:lvl1pPr marL="0" indent="0">
              <a:buNone/>
              <a:defRPr sz="2400">
                <a:solidFill>
                  <a:schemeClr val="tx1"/>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2" indent="0">
              <a:buNone/>
              <a:defRPr sz="1600">
                <a:solidFill>
                  <a:schemeClr val="tx1">
                    <a:tint val="75000"/>
                  </a:schemeClr>
                </a:solidFill>
              </a:defRPr>
            </a:lvl6pPr>
            <a:lvl7pPr marL="2743059" indent="0">
              <a:buNone/>
              <a:defRPr sz="1600">
                <a:solidFill>
                  <a:schemeClr val="tx1">
                    <a:tint val="75000"/>
                  </a:schemeClr>
                </a:solidFill>
              </a:defRPr>
            </a:lvl7pPr>
            <a:lvl8pPr marL="3200235" indent="0">
              <a:buNone/>
              <a:defRPr sz="1600">
                <a:solidFill>
                  <a:schemeClr val="tx1">
                    <a:tint val="75000"/>
                  </a:schemeClr>
                </a:solidFill>
              </a:defRPr>
            </a:lvl8pPr>
            <a:lvl9pPr marL="3657412"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2020/9/23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423998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9"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EC3DA3E-8634-4E13-9A62-2C4240827464}" type="datetimeFigureOut">
              <a:rPr kumimoji="1" lang="ja-JP" altLang="en-US" smtClean="0"/>
              <a:t>2020/9/23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70839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8"/>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30" y="1681163"/>
            <a:ext cx="4190702"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30"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EC3DA3E-8634-4E13-9A62-2C4240827464}" type="datetimeFigureOut">
              <a:rPr kumimoji="1" lang="ja-JP" altLang="en-US" smtClean="0"/>
              <a:t>2020/9/23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8557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EC3DA3E-8634-4E13-9A62-2C4240827464}" type="datetimeFigureOut">
              <a:rPr kumimoji="1" lang="ja-JP" altLang="en-US" smtClean="0"/>
              <a:t>2020/9/23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8578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3DA3E-8634-4E13-9A62-2C4240827464}" type="datetimeFigureOut">
              <a:rPr kumimoji="1" lang="ja-JP" altLang="en-US" smtClean="0"/>
              <a:t>2020/9/23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46292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1"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2" indent="0">
              <a:buNone/>
              <a:defRPr sz="1000"/>
            </a:lvl6pPr>
            <a:lvl7pPr marL="2743059" indent="0">
              <a:buNone/>
              <a:defRPr sz="1000"/>
            </a:lvl7pPr>
            <a:lvl8pPr marL="3200235" indent="0">
              <a:buNone/>
              <a:defRPr sz="1000"/>
            </a:lvl8pPr>
            <a:lvl9pPr marL="3657412"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C3DA3E-8634-4E13-9A62-2C4240827464}" type="datetimeFigureOut">
              <a:rPr kumimoji="1" lang="ja-JP" altLang="en-US" smtClean="0"/>
              <a:t>2020/9/23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24702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1" y="987427"/>
            <a:ext cx="5014913"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2" indent="0">
              <a:buNone/>
              <a:defRPr sz="2000"/>
            </a:lvl6pPr>
            <a:lvl7pPr marL="2743059" indent="0">
              <a:buNone/>
              <a:defRPr sz="2000"/>
            </a:lvl7pPr>
            <a:lvl8pPr marL="3200235" indent="0">
              <a:buNone/>
              <a:defRPr sz="2000"/>
            </a:lvl8pPr>
            <a:lvl9pPr marL="3657412"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2" indent="0">
              <a:buNone/>
              <a:defRPr sz="1000"/>
            </a:lvl6pPr>
            <a:lvl7pPr marL="2743059" indent="0">
              <a:buNone/>
              <a:defRPr sz="1000"/>
            </a:lvl7pPr>
            <a:lvl8pPr marL="3200235" indent="0">
              <a:buNone/>
              <a:defRPr sz="1000"/>
            </a:lvl8pPr>
            <a:lvl9pPr marL="3657412"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C3DA3E-8634-4E13-9A62-2C4240827464}" type="datetimeFigureOut">
              <a:rPr kumimoji="1" lang="ja-JP" altLang="en-US" smtClean="0"/>
              <a:t>2020/9/23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234868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3DA3E-8634-4E13-9A62-2C4240827464}" type="datetimeFigureOut">
              <a:rPr kumimoji="1" lang="ja-JP" altLang="en-US" smtClean="0"/>
              <a:t>2020/9/23</a:t>
            </a:fld>
            <a:endParaRPr kumimoji="1" lang="ja-JP" altLang="en-US" dirty="0"/>
          </a:p>
        </p:txBody>
      </p:sp>
      <p:sp>
        <p:nvSpPr>
          <p:cNvPr id="5" name="Footer Placeholder 4"/>
          <p:cNvSpPr>
            <a:spLocks noGrp="1"/>
          </p:cNvSpPr>
          <p:nvPr>
            <p:ph type="ftr" sz="quarter" idx="3"/>
          </p:nvPr>
        </p:nvSpPr>
        <p:spPr>
          <a:xfrm>
            <a:off x="3281364"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1942886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3"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4" indent="-228588" algn="l" defTabSz="91435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41" indent="-228588" algn="l" defTabSz="91435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94"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47"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23"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0"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53" rtl="0" eaLnBrk="1" latinLnBrk="0" hangingPunct="1">
        <a:defRPr kumimoji="1" sz="1800" kern="1200">
          <a:solidFill>
            <a:schemeClr val="tx1"/>
          </a:solidFill>
          <a:latin typeface="+mn-lt"/>
          <a:ea typeface="+mn-ea"/>
          <a:cs typeface="+mn-cs"/>
        </a:defRPr>
      </a:lvl1pPr>
      <a:lvl2pPr marL="457177"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30" algn="l" defTabSz="914353" rtl="0" eaLnBrk="1" latinLnBrk="0" hangingPunct="1">
        <a:defRPr kumimoji="1" sz="1800" kern="1200">
          <a:solidFill>
            <a:schemeClr val="tx1"/>
          </a:solidFill>
          <a:latin typeface="+mn-lt"/>
          <a:ea typeface="+mn-ea"/>
          <a:cs typeface="+mn-cs"/>
        </a:defRPr>
      </a:lvl4pPr>
      <a:lvl5pPr marL="1828706" algn="l" defTabSz="914353" rtl="0" eaLnBrk="1" latinLnBrk="0" hangingPunct="1">
        <a:defRPr kumimoji="1" sz="1800" kern="1200">
          <a:solidFill>
            <a:schemeClr val="tx1"/>
          </a:solidFill>
          <a:latin typeface="+mn-lt"/>
          <a:ea typeface="+mn-ea"/>
          <a:cs typeface="+mn-cs"/>
        </a:defRPr>
      </a:lvl5pPr>
      <a:lvl6pPr marL="2285882" algn="l" defTabSz="914353" rtl="0" eaLnBrk="1" latinLnBrk="0" hangingPunct="1">
        <a:defRPr kumimoji="1" sz="1800" kern="1200">
          <a:solidFill>
            <a:schemeClr val="tx1"/>
          </a:solidFill>
          <a:latin typeface="+mn-lt"/>
          <a:ea typeface="+mn-ea"/>
          <a:cs typeface="+mn-cs"/>
        </a:defRPr>
      </a:lvl6pPr>
      <a:lvl7pPr marL="2743059" algn="l" defTabSz="914353" rtl="0" eaLnBrk="1" latinLnBrk="0" hangingPunct="1">
        <a:defRPr kumimoji="1" sz="1800" kern="1200">
          <a:solidFill>
            <a:schemeClr val="tx1"/>
          </a:solidFill>
          <a:latin typeface="+mn-lt"/>
          <a:ea typeface="+mn-ea"/>
          <a:cs typeface="+mn-cs"/>
        </a:defRPr>
      </a:lvl7pPr>
      <a:lvl8pPr marL="3200235" algn="l" defTabSz="914353" rtl="0" eaLnBrk="1" latinLnBrk="0" hangingPunct="1">
        <a:defRPr kumimoji="1" sz="1800" kern="1200">
          <a:solidFill>
            <a:schemeClr val="tx1"/>
          </a:solidFill>
          <a:latin typeface="+mn-lt"/>
          <a:ea typeface="+mn-ea"/>
          <a:cs typeface="+mn-cs"/>
        </a:defRPr>
      </a:lvl8pPr>
      <a:lvl9pPr marL="3657412" algn="l" defTabSz="91435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jpeg"/><Relationship Id="rId3" Type="http://schemas.microsoft.com/office/2007/relationships/hdphoto" Target="../media/hdphoto1.wdp"/><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image" Target="../media/image1.png"/><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11" name="正方形/長方形 10"/>
          <p:cNvSpPr/>
          <p:nvPr/>
        </p:nvSpPr>
        <p:spPr>
          <a:xfrm>
            <a:off x="101273" y="929864"/>
            <a:ext cx="9675754" cy="11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smtClean="0">
                <a:solidFill>
                  <a:schemeClr val="tx1"/>
                </a:solidFill>
                <a:latin typeface="メイリオ" panose="020B0604030504040204" pitchFamily="50" charset="-128"/>
                <a:ea typeface="メイリオ" panose="020B0604030504040204" pitchFamily="50" charset="-128"/>
              </a:rPr>
              <a:t>海洋宿泊実習最終日には長距離を泳ぐのに慣れてきた生徒が出始めました。最後まで隊列</a:t>
            </a:r>
            <a:r>
              <a:rPr lang="ja-JP" altLang="en-US" dirty="0">
                <a:solidFill>
                  <a:schemeClr val="tx1"/>
                </a:solidFill>
                <a:latin typeface="メイリオ" panose="020B0604030504040204" pitchFamily="50" charset="-128"/>
                <a:ea typeface="メイリオ" panose="020B0604030504040204" pitchFamily="50" charset="-128"/>
              </a:rPr>
              <a:t>を</a:t>
            </a:r>
            <a:r>
              <a:rPr lang="ja-JP" altLang="en-US" dirty="0" smtClean="0">
                <a:solidFill>
                  <a:schemeClr val="tx1"/>
                </a:solidFill>
                <a:latin typeface="メイリオ" panose="020B0604030504040204" pitchFamily="50" charset="-128"/>
                <a:ea typeface="メイリオ" panose="020B0604030504040204" pitchFamily="50" charset="-128"/>
              </a:rPr>
              <a:t>組み無事に遠泳訓練が終わり３日間の海洋宿泊実習が終了しました。今回の実習でクラスの全員で一致団結できたと思います</a:t>
            </a:r>
            <a:r>
              <a:rPr lang="ja-JP" altLang="en-US" dirty="0" smtClean="0">
                <a:solidFill>
                  <a:schemeClr val="tx1"/>
                </a:solidFill>
                <a:latin typeface="メイリオ" panose="020B0604030504040204" pitchFamily="50" charset="-128"/>
                <a:ea typeface="メイリオ" panose="020B0604030504040204" pitchFamily="50" charset="-128"/>
              </a:rPr>
              <a:t>。沖縄水産高校でしか経験できない遠泳実習を経て、心身共に大きく成長したと思います。</a:t>
            </a:r>
            <a:endParaRPr lang="en-US" altLang="ja-JP" dirty="0" smtClean="0">
              <a:solidFill>
                <a:schemeClr val="tx1"/>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760901" y="43319"/>
            <a:ext cx="6417141" cy="923330"/>
          </a:xfrm>
          <a:prstGeom prst="rect">
            <a:avLst/>
          </a:prstGeom>
          <a:noFill/>
        </p:spPr>
        <p:txBody>
          <a:bodyPr wrap="none" lIns="91440" tIns="45720" rIns="91440" bIns="45720">
            <a:spAutoFit/>
          </a:bodyPr>
          <a:lstStyle/>
          <a:p>
            <a:pPr algn="ctr"/>
            <a:r>
              <a:rPr lang="ja-JP" altLang="en-US" sz="5400" b="1" dirty="0">
                <a:ln w="952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rPr>
              <a:t>海洋技術科実習風景</a:t>
            </a:r>
            <a:endParaRPr lang="en-US" altLang="ja-JP" sz="5400" b="1" dirty="0">
              <a:ln w="952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endParaRPr>
          </a:p>
        </p:txBody>
      </p:sp>
      <p:sp>
        <p:nvSpPr>
          <p:cNvPr id="17" name="正方形/長方形 16"/>
          <p:cNvSpPr/>
          <p:nvPr/>
        </p:nvSpPr>
        <p:spPr>
          <a:xfrm>
            <a:off x="6968463" y="361026"/>
            <a:ext cx="3206932" cy="584775"/>
          </a:xfrm>
          <a:prstGeom prst="rect">
            <a:avLst/>
          </a:prstGeom>
          <a:noFill/>
        </p:spPr>
        <p:txBody>
          <a:bodyPr wrap="square" lIns="91440" tIns="45720" rIns="91440" bIns="45720">
            <a:spAutoFit/>
          </a:bodyPr>
          <a:lstStyle/>
          <a:p>
            <a:pPr algn="ctr"/>
            <a:r>
              <a:rPr lang="en-US" altLang="ja-JP" sz="3200" b="1" u="sng" dirty="0" smtClean="0">
                <a:ln w="9525">
                  <a:solidFill>
                    <a:schemeClr val="bg1"/>
                  </a:solidFill>
                  <a:prstDash val="solid"/>
                </a:ln>
                <a:effectLst>
                  <a:outerShdw blurRad="12700" dist="38100" dir="2700000" algn="tl" rotWithShape="0">
                    <a:schemeClr val="accent5">
                      <a:lumMod val="60000"/>
                      <a:lumOff val="40000"/>
                    </a:schemeClr>
                  </a:outerShdw>
                </a:effectLst>
              </a:rPr>
              <a:t>2020.09.16</a:t>
            </a:r>
            <a:r>
              <a:rPr lang="ja-JP" altLang="en-US" sz="3200" b="1" u="sng" dirty="0" smtClean="0">
                <a:ln w="9525">
                  <a:solidFill>
                    <a:schemeClr val="bg1"/>
                  </a:solidFill>
                  <a:prstDash val="solid"/>
                </a:ln>
                <a:effectLst>
                  <a:outerShdw blurRad="12700" dist="38100" dir="2700000" algn="tl" rotWithShape="0">
                    <a:schemeClr val="accent5">
                      <a:lumMod val="60000"/>
                      <a:lumOff val="40000"/>
                    </a:schemeClr>
                  </a:outerShdw>
                </a:effectLst>
              </a:rPr>
              <a:t>∼</a:t>
            </a:r>
            <a:r>
              <a:rPr lang="en-US" altLang="ja-JP" sz="3200" b="1" u="sng" dirty="0" smtClean="0">
                <a:ln w="9525">
                  <a:solidFill>
                    <a:schemeClr val="bg1"/>
                  </a:solidFill>
                  <a:prstDash val="solid"/>
                </a:ln>
                <a:effectLst>
                  <a:outerShdw blurRad="12700" dist="38100" dir="2700000" algn="tl" rotWithShape="0">
                    <a:schemeClr val="accent5">
                      <a:lumMod val="60000"/>
                      <a:lumOff val="40000"/>
                    </a:schemeClr>
                  </a:outerShdw>
                </a:effectLst>
              </a:rPr>
              <a:t>18</a:t>
            </a:r>
            <a:endParaRPr lang="en-US" altLang="ja-JP" sz="3200" b="1" u="sng"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18" name="図 17"/>
          <p:cNvPicPr>
            <a:picLocks noChangeAspect="1"/>
          </p:cNvPicPr>
          <p:nvPr/>
        </p:nvPicPr>
        <p:blipFill>
          <a:blip r:embed="rId2"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ackgroundRemoval t="0" b="100000" l="0" r="10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272" y="17194"/>
            <a:ext cx="826172" cy="886547"/>
          </a:xfrm>
          <a:prstGeom prst="rect">
            <a:avLst/>
          </a:prstGeom>
        </p:spPr>
      </p:pic>
      <p:sp>
        <p:nvSpPr>
          <p:cNvPr id="22" name="正方形/長方形 21"/>
          <p:cNvSpPr/>
          <p:nvPr/>
        </p:nvSpPr>
        <p:spPr>
          <a:xfrm>
            <a:off x="7089660" y="-35672"/>
            <a:ext cx="3151620" cy="584775"/>
          </a:xfrm>
          <a:prstGeom prst="rect">
            <a:avLst/>
          </a:prstGeom>
          <a:noFill/>
        </p:spPr>
        <p:txBody>
          <a:bodyPr wrap="square" lIns="91440" tIns="45720" rIns="91440" bIns="45720">
            <a:spAutoFit/>
          </a:bodyPr>
          <a:lstStyle/>
          <a:p>
            <a:r>
              <a:rPr lang="en-US" altLang="ja-JP" sz="3200" b="1" u="sng" dirty="0">
                <a:ln w="9525">
                  <a:solidFill>
                    <a:schemeClr val="bg1"/>
                  </a:solidFill>
                  <a:prstDash val="solid"/>
                </a:ln>
                <a:effectLst>
                  <a:outerShdw blurRad="12700" dist="38100" dir="2700000" algn="tl" rotWithShape="0">
                    <a:schemeClr val="accent5">
                      <a:lumMod val="60000"/>
                      <a:lumOff val="40000"/>
                    </a:schemeClr>
                  </a:outerShdw>
                </a:effectLst>
              </a:rPr>
              <a:t>in </a:t>
            </a:r>
            <a:r>
              <a:rPr lang="ja-JP" altLang="en-US" sz="2900" b="1" u="sng" dirty="0">
                <a:ln w="9525">
                  <a:solidFill>
                    <a:schemeClr val="bg1"/>
                  </a:solidFill>
                  <a:prstDash val="solid"/>
                </a:ln>
                <a:effectLst>
                  <a:outerShdw blurRad="12700" dist="38100" dir="2700000" algn="tl" rotWithShape="0">
                    <a:schemeClr val="accent5">
                      <a:lumMod val="60000"/>
                      <a:lumOff val="40000"/>
                    </a:schemeClr>
                  </a:outerShdw>
                </a:effectLst>
              </a:rPr>
              <a:t>渡嘉敷島</a:t>
            </a:r>
            <a:endParaRPr lang="en-US" altLang="ja-JP" sz="2900" b="1" u="sng"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b="7960"/>
          <a:stretch/>
        </p:blipFill>
        <p:spPr>
          <a:xfrm>
            <a:off x="8267176" y="4507256"/>
            <a:ext cx="1584715" cy="1099794"/>
          </a:xfrm>
          <a:prstGeom prst="rect">
            <a:avLst/>
          </a:prstGeom>
          <a:ln>
            <a:solidFill>
              <a:schemeClr val="tx1"/>
            </a:solidFill>
          </a:ln>
        </p:spPr>
      </p:pic>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b="7681"/>
          <a:stretch/>
        </p:blipFill>
        <p:spPr>
          <a:xfrm>
            <a:off x="6627140" y="5678692"/>
            <a:ext cx="1584715" cy="1103108"/>
          </a:xfrm>
          <a:prstGeom prst="rect">
            <a:avLst/>
          </a:prstGeom>
          <a:ln>
            <a:solidFill>
              <a:schemeClr val="tx1"/>
            </a:solidFill>
          </a:ln>
        </p:spPr>
      </p:pic>
      <p:pic>
        <p:nvPicPr>
          <p:cNvPr id="7" name="図 6"/>
          <p:cNvPicPr>
            <a:picLocks noChangeAspect="1"/>
          </p:cNvPicPr>
          <p:nvPr/>
        </p:nvPicPr>
        <p:blipFill rotWithShape="1">
          <a:blip r:embed="rId6" cstate="print">
            <a:extLst>
              <a:ext uri="{28A0092B-C50C-407E-A947-70E740481C1C}">
                <a14:useLocalDpi xmlns:a14="http://schemas.microsoft.com/office/drawing/2010/main" val="0"/>
              </a:ext>
            </a:extLst>
          </a:blip>
          <a:srcRect b="6612"/>
          <a:stretch/>
        </p:blipFill>
        <p:spPr>
          <a:xfrm>
            <a:off x="8263680" y="5678692"/>
            <a:ext cx="1584715" cy="1103108"/>
          </a:xfrm>
          <a:prstGeom prst="rect">
            <a:avLst/>
          </a:prstGeom>
          <a:ln>
            <a:solidFill>
              <a:schemeClr val="tx1"/>
            </a:solidFill>
          </a:ln>
        </p:spPr>
      </p:pic>
      <p:pic>
        <p:nvPicPr>
          <p:cNvPr id="9" name="図 8"/>
          <p:cNvPicPr>
            <a:picLocks noChangeAspect="1"/>
          </p:cNvPicPr>
          <p:nvPr/>
        </p:nvPicPr>
        <p:blipFill rotWithShape="1">
          <a:blip r:embed="rId7" cstate="print">
            <a:extLst>
              <a:ext uri="{28A0092B-C50C-407E-A947-70E740481C1C}">
                <a14:useLocalDpi xmlns:a14="http://schemas.microsoft.com/office/drawing/2010/main" val="0"/>
              </a:ext>
            </a:extLst>
          </a:blip>
          <a:srcRect b="7425"/>
          <a:stretch/>
        </p:blipFill>
        <p:spPr>
          <a:xfrm>
            <a:off x="3339035" y="4500906"/>
            <a:ext cx="1584715" cy="1093444"/>
          </a:xfrm>
          <a:prstGeom prst="rect">
            <a:avLst/>
          </a:prstGeom>
          <a:ln>
            <a:solidFill>
              <a:schemeClr val="tx1"/>
            </a:solidFill>
          </a:ln>
        </p:spPr>
      </p:pic>
      <p:pic>
        <p:nvPicPr>
          <p:cNvPr id="14" name="図 13"/>
          <p:cNvPicPr>
            <a:picLocks noChangeAspect="1"/>
          </p:cNvPicPr>
          <p:nvPr/>
        </p:nvPicPr>
        <p:blipFill rotWithShape="1">
          <a:blip r:embed="rId8" cstate="print">
            <a:extLst>
              <a:ext uri="{28A0092B-C50C-407E-A947-70E740481C1C}">
                <a14:useLocalDpi xmlns:a14="http://schemas.microsoft.com/office/drawing/2010/main" val="0"/>
              </a:ext>
            </a:extLst>
          </a:blip>
          <a:srcRect b="8215"/>
          <a:stretch/>
        </p:blipFill>
        <p:spPr>
          <a:xfrm>
            <a:off x="4984617" y="4510292"/>
            <a:ext cx="1584715" cy="1090408"/>
          </a:xfrm>
          <a:prstGeom prst="rect">
            <a:avLst/>
          </a:prstGeom>
          <a:ln>
            <a:solidFill>
              <a:schemeClr val="tx1"/>
            </a:solidFill>
          </a:ln>
        </p:spPr>
      </p:pic>
      <p:pic>
        <p:nvPicPr>
          <p:cNvPr id="20" name="図 19"/>
          <p:cNvPicPr>
            <a:picLocks noChangeAspect="1"/>
          </p:cNvPicPr>
          <p:nvPr/>
        </p:nvPicPr>
        <p:blipFill rotWithShape="1">
          <a:blip r:embed="rId9" cstate="print">
            <a:extLst>
              <a:ext uri="{28A0092B-C50C-407E-A947-70E740481C1C}">
                <a14:useLocalDpi xmlns:a14="http://schemas.microsoft.com/office/drawing/2010/main" val="0"/>
              </a:ext>
            </a:extLst>
          </a:blip>
          <a:srcRect b="8832"/>
          <a:stretch/>
        </p:blipFill>
        <p:spPr>
          <a:xfrm>
            <a:off x="8263680" y="3342871"/>
            <a:ext cx="1584715" cy="1089299"/>
          </a:xfrm>
          <a:prstGeom prst="rect">
            <a:avLst/>
          </a:prstGeom>
          <a:ln>
            <a:solidFill>
              <a:schemeClr val="tx1"/>
            </a:solidFill>
          </a:ln>
        </p:spPr>
      </p:pic>
      <p:pic>
        <p:nvPicPr>
          <p:cNvPr id="21" name="図 20"/>
          <p:cNvPicPr>
            <a:picLocks noChangeAspect="1"/>
          </p:cNvPicPr>
          <p:nvPr/>
        </p:nvPicPr>
        <p:blipFill rotWithShape="1">
          <a:blip r:embed="rId10" cstate="print">
            <a:extLst>
              <a:ext uri="{28A0092B-C50C-407E-A947-70E740481C1C}">
                <a14:useLocalDpi xmlns:a14="http://schemas.microsoft.com/office/drawing/2010/main" val="0"/>
              </a:ext>
            </a:extLst>
          </a:blip>
          <a:srcRect b="7763"/>
          <a:stretch/>
        </p:blipFill>
        <p:spPr>
          <a:xfrm>
            <a:off x="6630798" y="3342871"/>
            <a:ext cx="1584715" cy="1089299"/>
          </a:xfrm>
          <a:prstGeom prst="rect">
            <a:avLst/>
          </a:prstGeom>
          <a:ln>
            <a:solidFill>
              <a:schemeClr val="tx1"/>
            </a:solidFill>
          </a:ln>
        </p:spPr>
      </p:pic>
      <p:pic>
        <p:nvPicPr>
          <p:cNvPr id="23" name="図 22"/>
          <p:cNvPicPr>
            <a:picLocks noChangeAspect="1"/>
          </p:cNvPicPr>
          <p:nvPr/>
        </p:nvPicPr>
        <p:blipFill rotWithShape="1">
          <a:blip r:embed="rId11" cstate="print">
            <a:extLst>
              <a:ext uri="{28A0092B-C50C-407E-A947-70E740481C1C}">
                <a14:useLocalDpi xmlns:a14="http://schemas.microsoft.com/office/drawing/2010/main" val="0"/>
              </a:ext>
            </a:extLst>
          </a:blip>
          <a:srcRect b="7425"/>
          <a:stretch/>
        </p:blipFill>
        <p:spPr>
          <a:xfrm>
            <a:off x="6627141" y="4507256"/>
            <a:ext cx="1584715" cy="1099794"/>
          </a:xfrm>
          <a:prstGeom prst="rect">
            <a:avLst/>
          </a:prstGeom>
          <a:ln>
            <a:solidFill>
              <a:schemeClr val="tx1"/>
            </a:solidFill>
          </a:ln>
        </p:spPr>
      </p:pic>
      <p:pic>
        <p:nvPicPr>
          <p:cNvPr id="25" name="図 24"/>
          <p:cNvPicPr>
            <a:picLocks noChangeAspect="1"/>
          </p:cNvPicPr>
          <p:nvPr/>
        </p:nvPicPr>
        <p:blipFill rotWithShape="1">
          <a:blip r:embed="rId12" cstate="print">
            <a:extLst>
              <a:ext uri="{28A0092B-C50C-407E-A947-70E740481C1C}">
                <a14:useLocalDpi xmlns:a14="http://schemas.microsoft.com/office/drawing/2010/main" val="0"/>
              </a:ext>
            </a:extLst>
          </a:blip>
          <a:srcRect b="8005"/>
          <a:stretch/>
        </p:blipFill>
        <p:spPr>
          <a:xfrm>
            <a:off x="1705351" y="4501449"/>
            <a:ext cx="1584714" cy="1092901"/>
          </a:xfrm>
          <a:prstGeom prst="rect">
            <a:avLst/>
          </a:prstGeom>
          <a:ln>
            <a:solidFill>
              <a:schemeClr val="tx1"/>
            </a:solidFill>
          </a:ln>
        </p:spPr>
      </p:pic>
      <p:pic>
        <p:nvPicPr>
          <p:cNvPr id="34" name="図 33"/>
          <p:cNvPicPr>
            <a:picLocks noChangeAspect="1"/>
          </p:cNvPicPr>
          <p:nvPr/>
        </p:nvPicPr>
        <p:blipFill rotWithShape="1">
          <a:blip r:embed="rId13" cstate="print">
            <a:extLst>
              <a:ext uri="{28A0092B-C50C-407E-A947-70E740481C1C}">
                <a14:useLocalDpi xmlns:a14="http://schemas.microsoft.com/office/drawing/2010/main" val="0"/>
              </a:ext>
            </a:extLst>
          </a:blip>
          <a:srcRect b="7507"/>
          <a:stretch/>
        </p:blipFill>
        <p:spPr>
          <a:xfrm>
            <a:off x="68812" y="2158735"/>
            <a:ext cx="1584714" cy="1098815"/>
          </a:xfrm>
          <a:prstGeom prst="rect">
            <a:avLst/>
          </a:prstGeom>
          <a:ln>
            <a:solidFill>
              <a:schemeClr val="tx1"/>
            </a:solidFill>
          </a:ln>
        </p:spPr>
      </p:pic>
      <p:pic>
        <p:nvPicPr>
          <p:cNvPr id="35" name="図 34"/>
          <p:cNvPicPr>
            <a:picLocks noChangeAspect="1"/>
          </p:cNvPicPr>
          <p:nvPr/>
        </p:nvPicPr>
        <p:blipFill rotWithShape="1">
          <a:blip r:embed="rId14" cstate="print">
            <a:extLst>
              <a:ext uri="{28A0092B-C50C-407E-A947-70E740481C1C}">
                <a14:useLocalDpi xmlns:a14="http://schemas.microsoft.com/office/drawing/2010/main" val="0"/>
              </a:ext>
            </a:extLst>
          </a:blip>
          <a:srcRect b="7507"/>
          <a:stretch/>
        </p:blipFill>
        <p:spPr>
          <a:xfrm>
            <a:off x="6627142" y="2158735"/>
            <a:ext cx="1584715" cy="1098815"/>
          </a:xfrm>
          <a:prstGeom prst="rect">
            <a:avLst/>
          </a:prstGeom>
          <a:ln>
            <a:solidFill>
              <a:schemeClr val="tx1"/>
            </a:solidFill>
          </a:ln>
        </p:spPr>
      </p:pic>
      <p:pic>
        <p:nvPicPr>
          <p:cNvPr id="36" name="図 35"/>
          <p:cNvPicPr>
            <a:picLocks noChangeAspect="1"/>
          </p:cNvPicPr>
          <p:nvPr/>
        </p:nvPicPr>
        <p:blipFill rotWithShape="1">
          <a:blip r:embed="rId15" cstate="print">
            <a:extLst>
              <a:ext uri="{28A0092B-C50C-407E-A947-70E740481C1C}">
                <a14:useLocalDpi xmlns:a14="http://schemas.microsoft.com/office/drawing/2010/main" val="0"/>
              </a:ext>
            </a:extLst>
          </a:blip>
          <a:srcRect b="7827"/>
          <a:stretch/>
        </p:blipFill>
        <p:spPr>
          <a:xfrm>
            <a:off x="8263680" y="2162543"/>
            <a:ext cx="1584715" cy="1095007"/>
          </a:xfrm>
          <a:prstGeom prst="rect">
            <a:avLst/>
          </a:prstGeom>
          <a:ln>
            <a:solidFill>
              <a:schemeClr val="tx1"/>
            </a:solidFill>
          </a:ln>
        </p:spPr>
      </p:pic>
      <p:pic>
        <p:nvPicPr>
          <p:cNvPr id="37" name="図 36"/>
          <p:cNvPicPr>
            <a:picLocks noChangeAspect="1"/>
          </p:cNvPicPr>
          <p:nvPr/>
        </p:nvPicPr>
        <p:blipFill rotWithShape="1">
          <a:blip r:embed="rId16" cstate="print">
            <a:extLst>
              <a:ext uri="{28A0092B-C50C-407E-A947-70E740481C1C}">
                <a14:useLocalDpi xmlns:a14="http://schemas.microsoft.com/office/drawing/2010/main" val="0"/>
              </a:ext>
            </a:extLst>
          </a:blip>
          <a:srcRect b="7146"/>
          <a:stretch/>
        </p:blipFill>
        <p:spPr>
          <a:xfrm>
            <a:off x="4984616" y="5678692"/>
            <a:ext cx="1584715" cy="1103108"/>
          </a:xfrm>
          <a:prstGeom prst="rect">
            <a:avLst/>
          </a:prstGeom>
          <a:ln>
            <a:solidFill>
              <a:schemeClr val="tx1"/>
            </a:solidFill>
          </a:ln>
        </p:spPr>
      </p:pic>
      <p:pic>
        <p:nvPicPr>
          <p:cNvPr id="38" name="図 37"/>
          <p:cNvPicPr>
            <a:picLocks noChangeAspect="1"/>
          </p:cNvPicPr>
          <p:nvPr/>
        </p:nvPicPr>
        <p:blipFill rotWithShape="1">
          <a:blip r:embed="rId17" cstate="print">
            <a:extLst>
              <a:ext uri="{28A0092B-C50C-407E-A947-70E740481C1C}">
                <a14:useLocalDpi xmlns:a14="http://schemas.microsoft.com/office/drawing/2010/main" val="0"/>
              </a:ext>
            </a:extLst>
          </a:blip>
          <a:srcRect b="7844"/>
          <a:stretch/>
        </p:blipFill>
        <p:spPr>
          <a:xfrm>
            <a:off x="4986365" y="2162733"/>
            <a:ext cx="1584715" cy="1094817"/>
          </a:xfrm>
          <a:prstGeom prst="rect">
            <a:avLst/>
          </a:prstGeom>
          <a:ln>
            <a:solidFill>
              <a:schemeClr val="tx1"/>
            </a:solidFill>
          </a:ln>
        </p:spPr>
      </p:pic>
      <p:pic>
        <p:nvPicPr>
          <p:cNvPr id="39" name="図 38"/>
          <p:cNvPicPr>
            <a:picLocks noChangeAspect="1"/>
          </p:cNvPicPr>
          <p:nvPr/>
        </p:nvPicPr>
        <p:blipFill rotWithShape="1">
          <a:blip r:embed="rId18" cstate="print">
            <a:extLst>
              <a:ext uri="{28A0092B-C50C-407E-A947-70E740481C1C}">
                <a14:useLocalDpi xmlns:a14="http://schemas.microsoft.com/office/drawing/2010/main" val="0"/>
              </a:ext>
            </a:extLst>
          </a:blip>
          <a:srcRect b="7425"/>
          <a:stretch/>
        </p:blipFill>
        <p:spPr>
          <a:xfrm>
            <a:off x="4984617" y="3332506"/>
            <a:ext cx="1584715" cy="1099794"/>
          </a:xfrm>
          <a:prstGeom prst="rect">
            <a:avLst/>
          </a:prstGeom>
          <a:ln>
            <a:solidFill>
              <a:schemeClr val="tx1"/>
            </a:solidFill>
          </a:ln>
        </p:spPr>
      </p:pic>
      <p:pic>
        <p:nvPicPr>
          <p:cNvPr id="41" name="図 40"/>
          <p:cNvPicPr>
            <a:picLocks noChangeAspect="1"/>
          </p:cNvPicPr>
          <p:nvPr/>
        </p:nvPicPr>
        <p:blipFill rotWithShape="1">
          <a:blip r:embed="rId19" cstate="print">
            <a:extLst>
              <a:ext uri="{28A0092B-C50C-407E-A947-70E740481C1C}">
                <a14:useLocalDpi xmlns:a14="http://schemas.microsoft.com/office/drawing/2010/main" val="0"/>
              </a:ext>
            </a:extLst>
          </a:blip>
          <a:srcRect b="7425"/>
          <a:stretch/>
        </p:blipFill>
        <p:spPr>
          <a:xfrm>
            <a:off x="3339035" y="3332506"/>
            <a:ext cx="1584715" cy="1099794"/>
          </a:xfrm>
          <a:prstGeom prst="rect">
            <a:avLst/>
          </a:prstGeom>
          <a:ln>
            <a:solidFill>
              <a:schemeClr val="tx1"/>
            </a:solidFill>
          </a:ln>
        </p:spPr>
      </p:pic>
      <p:pic>
        <p:nvPicPr>
          <p:cNvPr id="48" name="図 47"/>
          <p:cNvPicPr>
            <a:picLocks noChangeAspect="1"/>
          </p:cNvPicPr>
          <p:nvPr/>
        </p:nvPicPr>
        <p:blipFill rotWithShape="1">
          <a:blip r:embed="rId20" cstate="print">
            <a:extLst>
              <a:ext uri="{28A0092B-C50C-407E-A947-70E740481C1C}">
                <a14:useLocalDpi xmlns:a14="http://schemas.microsoft.com/office/drawing/2010/main" val="0"/>
              </a:ext>
            </a:extLst>
          </a:blip>
          <a:srcRect b="7775"/>
          <a:stretch/>
        </p:blipFill>
        <p:spPr>
          <a:xfrm>
            <a:off x="69819" y="3336521"/>
            <a:ext cx="1584715" cy="1095649"/>
          </a:xfrm>
          <a:prstGeom prst="rect">
            <a:avLst/>
          </a:prstGeom>
          <a:ln>
            <a:solidFill>
              <a:schemeClr val="tx1"/>
            </a:solidFill>
          </a:ln>
        </p:spPr>
      </p:pic>
      <p:pic>
        <p:nvPicPr>
          <p:cNvPr id="49" name="図 48"/>
          <p:cNvPicPr>
            <a:picLocks noChangeAspect="1"/>
          </p:cNvPicPr>
          <p:nvPr/>
        </p:nvPicPr>
        <p:blipFill rotWithShape="1">
          <a:blip r:embed="rId21" cstate="print">
            <a:extLst>
              <a:ext uri="{28A0092B-C50C-407E-A947-70E740481C1C}">
                <a14:useLocalDpi xmlns:a14="http://schemas.microsoft.com/office/drawing/2010/main" val="0"/>
              </a:ext>
            </a:extLst>
          </a:blip>
          <a:srcRect b="7459"/>
          <a:stretch/>
        </p:blipFill>
        <p:spPr>
          <a:xfrm>
            <a:off x="3339036" y="5682419"/>
            <a:ext cx="1584714" cy="1099381"/>
          </a:xfrm>
          <a:prstGeom prst="rect">
            <a:avLst/>
          </a:prstGeom>
          <a:ln>
            <a:solidFill>
              <a:schemeClr val="tx1"/>
            </a:solidFill>
          </a:ln>
        </p:spPr>
      </p:pic>
      <p:pic>
        <p:nvPicPr>
          <p:cNvPr id="51" name="図 50"/>
          <p:cNvPicPr>
            <a:picLocks noChangeAspect="1"/>
          </p:cNvPicPr>
          <p:nvPr/>
        </p:nvPicPr>
        <p:blipFill rotWithShape="1">
          <a:blip r:embed="rId22" cstate="print">
            <a:extLst>
              <a:ext uri="{28A0092B-C50C-407E-A947-70E740481C1C}">
                <a14:useLocalDpi xmlns:a14="http://schemas.microsoft.com/office/drawing/2010/main" val="0"/>
              </a:ext>
            </a:extLst>
          </a:blip>
          <a:srcRect b="7459"/>
          <a:stretch/>
        </p:blipFill>
        <p:spPr>
          <a:xfrm>
            <a:off x="1701253" y="5682419"/>
            <a:ext cx="1584715" cy="1099381"/>
          </a:xfrm>
          <a:prstGeom prst="rect">
            <a:avLst/>
          </a:prstGeom>
          <a:ln>
            <a:solidFill>
              <a:schemeClr val="tx1"/>
            </a:solidFill>
          </a:ln>
        </p:spPr>
      </p:pic>
      <p:pic>
        <p:nvPicPr>
          <p:cNvPr id="66" name="図 65"/>
          <p:cNvPicPr>
            <a:picLocks noChangeAspect="1"/>
          </p:cNvPicPr>
          <p:nvPr/>
        </p:nvPicPr>
        <p:blipFill rotWithShape="1">
          <a:blip r:embed="rId23" cstate="print">
            <a:extLst>
              <a:ext uri="{28A0092B-C50C-407E-A947-70E740481C1C}">
                <a14:useLocalDpi xmlns:a14="http://schemas.microsoft.com/office/drawing/2010/main" val="0"/>
              </a:ext>
            </a:extLst>
          </a:blip>
          <a:srcRect b="6947"/>
          <a:stretch/>
        </p:blipFill>
        <p:spPr>
          <a:xfrm>
            <a:off x="1705350" y="3333179"/>
            <a:ext cx="1584715" cy="1098991"/>
          </a:xfrm>
          <a:prstGeom prst="rect">
            <a:avLst/>
          </a:prstGeom>
          <a:ln>
            <a:solidFill>
              <a:schemeClr val="tx1"/>
            </a:solidFill>
          </a:ln>
        </p:spPr>
      </p:pic>
      <p:pic>
        <p:nvPicPr>
          <p:cNvPr id="68" name="図 67"/>
          <p:cNvPicPr>
            <a:picLocks noChangeAspect="1"/>
          </p:cNvPicPr>
          <p:nvPr/>
        </p:nvPicPr>
        <p:blipFill rotWithShape="1">
          <a:blip r:embed="rId24" cstate="print">
            <a:extLst>
              <a:ext uri="{28A0092B-C50C-407E-A947-70E740481C1C}">
                <a14:useLocalDpi xmlns:a14="http://schemas.microsoft.com/office/drawing/2010/main" val="0"/>
              </a:ext>
            </a:extLst>
          </a:blip>
          <a:srcRect b="7703"/>
          <a:stretch/>
        </p:blipFill>
        <p:spPr>
          <a:xfrm>
            <a:off x="3339035" y="2161070"/>
            <a:ext cx="1584715" cy="1096480"/>
          </a:xfrm>
          <a:prstGeom prst="rect">
            <a:avLst/>
          </a:prstGeom>
          <a:ln>
            <a:solidFill>
              <a:schemeClr val="tx1"/>
            </a:solidFill>
          </a:ln>
        </p:spPr>
      </p:pic>
      <p:pic>
        <p:nvPicPr>
          <p:cNvPr id="70" name="図 69"/>
          <p:cNvPicPr>
            <a:picLocks noChangeAspect="1"/>
          </p:cNvPicPr>
          <p:nvPr/>
        </p:nvPicPr>
        <p:blipFill rotWithShape="1">
          <a:blip r:embed="rId25" cstate="print">
            <a:extLst>
              <a:ext uri="{28A0092B-C50C-407E-A947-70E740481C1C}">
                <a14:useLocalDpi xmlns:a14="http://schemas.microsoft.com/office/drawing/2010/main" val="0"/>
              </a:ext>
            </a:extLst>
          </a:blip>
          <a:srcRect t="-1" b="7761"/>
          <a:stretch/>
        </p:blipFill>
        <p:spPr>
          <a:xfrm>
            <a:off x="1705350" y="2161743"/>
            <a:ext cx="1584715" cy="1095807"/>
          </a:xfrm>
          <a:prstGeom prst="rect">
            <a:avLst/>
          </a:prstGeom>
          <a:ln>
            <a:solidFill>
              <a:schemeClr val="tx1"/>
            </a:solidFill>
          </a:ln>
        </p:spPr>
      </p:pic>
      <p:pic>
        <p:nvPicPr>
          <p:cNvPr id="40" name="図 39"/>
          <p:cNvPicPr>
            <a:picLocks noChangeAspect="1"/>
          </p:cNvPicPr>
          <p:nvPr/>
        </p:nvPicPr>
        <p:blipFill rotWithShape="1">
          <a:blip r:embed="rId26" cstate="print">
            <a:extLst>
              <a:ext uri="{28A0092B-C50C-407E-A947-70E740481C1C}">
                <a14:useLocalDpi xmlns:a14="http://schemas.microsoft.com/office/drawing/2010/main" val="0"/>
              </a:ext>
            </a:extLst>
          </a:blip>
          <a:srcRect b="7228"/>
          <a:stretch/>
        </p:blipFill>
        <p:spPr>
          <a:xfrm>
            <a:off x="68811" y="4507799"/>
            <a:ext cx="1584715" cy="1095649"/>
          </a:xfrm>
          <a:prstGeom prst="rect">
            <a:avLst/>
          </a:prstGeom>
          <a:ln>
            <a:solidFill>
              <a:schemeClr val="tx1"/>
            </a:solidFill>
          </a:ln>
        </p:spPr>
      </p:pic>
      <p:pic>
        <p:nvPicPr>
          <p:cNvPr id="52" name="図 51"/>
          <p:cNvPicPr>
            <a:picLocks noChangeAspect="1"/>
          </p:cNvPicPr>
          <p:nvPr/>
        </p:nvPicPr>
        <p:blipFill rotWithShape="1">
          <a:blip r:embed="rId27" cstate="print">
            <a:extLst>
              <a:ext uri="{28A0092B-C50C-407E-A947-70E740481C1C}">
                <a14:useLocalDpi xmlns:a14="http://schemas.microsoft.com/office/drawing/2010/main" val="0"/>
              </a:ext>
            </a:extLst>
          </a:blip>
          <a:srcRect b="7425"/>
          <a:stretch/>
        </p:blipFill>
        <p:spPr>
          <a:xfrm>
            <a:off x="69820" y="5682419"/>
            <a:ext cx="1584714" cy="1099794"/>
          </a:xfrm>
          <a:prstGeom prst="rect">
            <a:avLst/>
          </a:prstGeom>
          <a:ln>
            <a:solidFill>
              <a:schemeClr val="tx1"/>
            </a:solidFill>
          </a:ln>
        </p:spPr>
      </p:pic>
    </p:spTree>
    <p:extLst>
      <p:ext uri="{BB962C8B-B14F-4D97-AF65-F5344CB8AC3E}">
        <p14:creationId xmlns:p14="http://schemas.microsoft.com/office/powerpoint/2010/main" val="4205411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TotalTime>
  <Words>81</Words>
  <Application>Microsoft Office PowerPoint</Application>
  <PresentationFormat>A4 210 x 297 mm</PresentationFormat>
  <Paragraphs>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メイリオ</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57</cp:revision>
  <cp:lastPrinted>2020-04-15T01:54:22Z</cp:lastPrinted>
  <dcterms:created xsi:type="dcterms:W3CDTF">2020-04-09T07:23:20Z</dcterms:created>
  <dcterms:modified xsi:type="dcterms:W3CDTF">2020-09-23T06:06:25Z</dcterms:modified>
</cp:coreProperties>
</file>