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9906000" cy="6858000" type="A4"/>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C8C75724-3920-4DED-9D09-2E0C6870C2F4}" type="datetimeFigureOut">
              <a:rPr kumimoji="1" lang="ja-JP" altLang="en-US" smtClean="0"/>
              <a:t>2020/7/7</a:t>
            </a:fld>
            <a:endParaRPr kumimoji="1" lang="ja-JP" altLang="en-US" dirty="0"/>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29CB680E-1DAC-4D5B-9F5E-1EDCA5C9EBD6}" type="slidenum">
              <a:rPr kumimoji="1" lang="ja-JP" altLang="en-US" smtClean="0"/>
              <a:t>‹#›</a:t>
            </a:fld>
            <a:endParaRPr kumimoji="1" lang="ja-JP" altLang="en-US" dirty="0"/>
          </a:p>
        </p:txBody>
      </p:sp>
    </p:spTree>
    <p:extLst>
      <p:ext uri="{BB962C8B-B14F-4D97-AF65-F5344CB8AC3E}">
        <p14:creationId xmlns:p14="http://schemas.microsoft.com/office/powerpoint/2010/main" val="967118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1"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1" y="3602038"/>
            <a:ext cx="74295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2" indent="0" algn="ctr">
              <a:buNone/>
              <a:defRPr sz="1600"/>
            </a:lvl6pPr>
            <a:lvl7pPr marL="2743059" indent="0" algn="ctr">
              <a:buNone/>
              <a:defRPr sz="1600"/>
            </a:lvl7pPr>
            <a:lvl8pPr marL="3200235" indent="0" algn="ctr">
              <a:buNone/>
              <a:defRPr sz="1600"/>
            </a:lvl8pPr>
            <a:lvl9pPr marL="3657412"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89254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74128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51015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166494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6"/>
            <a:ext cx="8543925" cy="1500187"/>
          </a:xfrm>
        </p:spPr>
        <p:txBody>
          <a:bodyPr/>
          <a:lstStyle>
            <a:lvl1pPr marL="0" indent="0">
              <a:buNone/>
              <a:defRPr sz="2400">
                <a:solidFill>
                  <a:schemeClr val="tx1"/>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2" indent="0">
              <a:buNone/>
              <a:defRPr sz="1600">
                <a:solidFill>
                  <a:schemeClr val="tx1">
                    <a:tint val="75000"/>
                  </a:schemeClr>
                </a:solidFill>
              </a:defRPr>
            </a:lvl6pPr>
            <a:lvl7pPr marL="2743059" indent="0">
              <a:buNone/>
              <a:defRPr sz="1600">
                <a:solidFill>
                  <a:schemeClr val="tx1">
                    <a:tint val="75000"/>
                  </a:schemeClr>
                </a:solidFill>
              </a:defRPr>
            </a:lvl7pPr>
            <a:lvl8pPr marL="3200235" indent="0">
              <a:buNone/>
              <a:defRPr sz="1600">
                <a:solidFill>
                  <a:schemeClr val="tx1">
                    <a:tint val="75000"/>
                  </a:schemeClr>
                </a:solidFill>
              </a:defRPr>
            </a:lvl8pPr>
            <a:lvl9pPr marL="3657412"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423998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9"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70839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8"/>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30" y="1681163"/>
            <a:ext cx="4190702"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30"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8557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8578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46292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2" indent="0">
              <a:buNone/>
              <a:defRPr sz="1000"/>
            </a:lvl6pPr>
            <a:lvl7pPr marL="2743059" indent="0">
              <a:buNone/>
              <a:defRPr sz="1000"/>
            </a:lvl7pPr>
            <a:lvl8pPr marL="3200235" indent="0">
              <a:buNone/>
              <a:defRPr sz="1000"/>
            </a:lvl8pPr>
            <a:lvl9pPr marL="365741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24702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987427"/>
            <a:ext cx="5014913"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2" indent="0">
              <a:buNone/>
              <a:defRPr sz="2000"/>
            </a:lvl6pPr>
            <a:lvl7pPr marL="2743059" indent="0">
              <a:buNone/>
              <a:defRPr sz="2000"/>
            </a:lvl7pPr>
            <a:lvl8pPr marL="3200235" indent="0">
              <a:buNone/>
              <a:defRPr sz="2000"/>
            </a:lvl8pPr>
            <a:lvl9pPr marL="3657412"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2" indent="0">
              <a:buNone/>
              <a:defRPr sz="1000"/>
            </a:lvl6pPr>
            <a:lvl7pPr marL="2743059" indent="0">
              <a:buNone/>
              <a:defRPr sz="1000"/>
            </a:lvl7pPr>
            <a:lvl8pPr marL="3200235" indent="0">
              <a:buNone/>
              <a:defRPr sz="1000"/>
            </a:lvl8pPr>
            <a:lvl9pPr marL="365741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2020/7/7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34868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3DA3E-8634-4E13-9A62-2C4240827464}" type="datetimeFigureOut">
              <a:rPr kumimoji="1" lang="ja-JP" altLang="en-US" smtClean="0"/>
              <a:t>2020/7/7</a:t>
            </a:fld>
            <a:endParaRPr kumimoji="1" lang="ja-JP" altLang="en-US" dirty="0"/>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1942886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4" indent="-228588" algn="l" defTabSz="91435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1" indent="-228588" algn="l" defTabSz="91435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94"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47"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23"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0"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2" algn="l" defTabSz="914353" rtl="0" eaLnBrk="1" latinLnBrk="0" hangingPunct="1">
        <a:defRPr kumimoji="1" sz="1800" kern="1200">
          <a:solidFill>
            <a:schemeClr val="tx1"/>
          </a:solidFill>
          <a:latin typeface="+mn-lt"/>
          <a:ea typeface="+mn-ea"/>
          <a:cs typeface="+mn-cs"/>
        </a:defRPr>
      </a:lvl6pPr>
      <a:lvl7pPr marL="2743059" algn="l" defTabSz="914353" rtl="0" eaLnBrk="1" latinLnBrk="0" hangingPunct="1">
        <a:defRPr kumimoji="1" sz="1800" kern="1200">
          <a:solidFill>
            <a:schemeClr val="tx1"/>
          </a:solidFill>
          <a:latin typeface="+mn-lt"/>
          <a:ea typeface="+mn-ea"/>
          <a:cs typeface="+mn-cs"/>
        </a:defRPr>
      </a:lvl7pPr>
      <a:lvl8pPr marL="3200235" algn="l" defTabSz="914353" rtl="0" eaLnBrk="1" latinLnBrk="0" hangingPunct="1">
        <a:defRPr kumimoji="1" sz="1800" kern="1200">
          <a:solidFill>
            <a:schemeClr val="tx1"/>
          </a:solidFill>
          <a:latin typeface="+mn-lt"/>
          <a:ea typeface="+mn-ea"/>
          <a:cs typeface="+mn-cs"/>
        </a:defRPr>
      </a:lvl8pPr>
      <a:lvl9pPr marL="3657412" algn="l" defTabSz="91435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11" name="正方形/長方形 10"/>
          <p:cNvSpPr/>
          <p:nvPr/>
        </p:nvSpPr>
        <p:spPr>
          <a:xfrm>
            <a:off x="101273" y="929865"/>
            <a:ext cx="9675754" cy="9784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tx1"/>
                </a:solidFill>
                <a:latin typeface="メイリオ" panose="020B0604030504040204" pitchFamily="50" charset="-128"/>
                <a:ea typeface="メイリオ" panose="020B0604030504040204" pitchFamily="50" charset="-128"/>
              </a:rPr>
              <a:t>最初は長いと思っていた航海も振り返ってみるとあっという間で、糸満港が近づくと、ほっとした気持ちと、もう少し航海していたいなという気持ちになりました。初めての長期航海で最初は不安なこともありましたが、たくさんの経験ができ、成長できたという実感が芽生え、将来は海に係る仕事がしたいという思いが強くなった人が多かったです。充実した実習でした。ありがとうございました。</a:t>
            </a:r>
            <a:endParaRPr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760901" y="43319"/>
            <a:ext cx="6417141" cy="923330"/>
          </a:xfrm>
          <a:prstGeom prst="rect">
            <a:avLst/>
          </a:prstGeom>
          <a:noFill/>
        </p:spPr>
        <p:txBody>
          <a:bodyPr wrap="none" lIns="91440" tIns="45720" rIns="91440" bIns="45720">
            <a:spAutoFit/>
          </a:bodyPr>
          <a:lstStyle/>
          <a:p>
            <a:pPr algn="ctr"/>
            <a:r>
              <a:rPr lang="ja-JP" altLang="en-US" sz="5400" b="1" dirty="0">
                <a:ln w="952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rPr>
              <a:t>海洋技術科実習風景</a:t>
            </a:r>
            <a:endParaRPr lang="en-US" altLang="ja-JP" sz="5400" b="1" dirty="0">
              <a:ln w="952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17" name="正方形/長方形 16"/>
          <p:cNvSpPr/>
          <p:nvPr/>
        </p:nvSpPr>
        <p:spPr>
          <a:xfrm>
            <a:off x="6831551" y="381874"/>
            <a:ext cx="3265841" cy="584775"/>
          </a:xfrm>
          <a:prstGeom prst="rect">
            <a:avLst/>
          </a:prstGeom>
          <a:noFill/>
        </p:spPr>
        <p:txBody>
          <a:bodyPr wrap="square" lIns="91440" tIns="45720" rIns="91440" bIns="45720">
            <a:spAutoFit/>
          </a:bodyPr>
          <a:lstStyle/>
          <a:p>
            <a:pPr algn="ctr"/>
            <a:r>
              <a:rPr lang="en-US" altLang="ja-JP" sz="3200" b="1" u="sng" dirty="0" smtClean="0">
                <a:ln w="9525">
                  <a:solidFill>
                    <a:schemeClr val="bg1"/>
                  </a:solidFill>
                  <a:prstDash val="solid"/>
                </a:ln>
                <a:effectLst>
                  <a:outerShdw blurRad="12700" dist="38100" dir="2700000" algn="tl" rotWithShape="0">
                    <a:schemeClr val="accent5">
                      <a:lumMod val="60000"/>
                      <a:lumOff val="40000"/>
                    </a:schemeClr>
                  </a:outerShdw>
                </a:effectLst>
              </a:rPr>
              <a:t>2020.06.1</a:t>
            </a:r>
            <a:r>
              <a:rPr lang="ja-JP" altLang="en-US" sz="3200" b="1" u="sng" dirty="0" smtClean="0">
                <a:ln w="9525">
                  <a:solidFill>
                    <a:schemeClr val="bg1"/>
                  </a:solidFill>
                  <a:prstDash val="solid"/>
                </a:ln>
                <a:effectLst>
                  <a:outerShdw blurRad="12700" dist="38100" dir="2700000" algn="tl" rotWithShape="0">
                    <a:schemeClr val="accent5">
                      <a:lumMod val="60000"/>
                      <a:lumOff val="40000"/>
                    </a:schemeClr>
                  </a:outerShdw>
                </a:effectLst>
              </a:rPr>
              <a:t>∼</a:t>
            </a:r>
            <a:r>
              <a:rPr lang="en-US" altLang="ja-JP" sz="3200" b="1" u="sng" dirty="0" smtClean="0">
                <a:ln w="9525">
                  <a:solidFill>
                    <a:schemeClr val="bg1"/>
                  </a:solidFill>
                  <a:prstDash val="solid"/>
                </a:ln>
                <a:effectLst>
                  <a:outerShdw blurRad="12700" dist="38100" dir="2700000" algn="tl" rotWithShape="0">
                    <a:schemeClr val="accent5">
                      <a:lumMod val="60000"/>
                      <a:lumOff val="40000"/>
                    </a:schemeClr>
                  </a:outerShdw>
                </a:effectLst>
              </a:rPr>
              <a:t>06.30</a:t>
            </a:r>
            <a:endParaRPr lang="en-US" altLang="ja-JP" sz="3200" b="1" u="sng"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18" name="図 17"/>
          <p:cNvPicPr>
            <a:picLocks noChangeAspect="1"/>
          </p:cNvPicPr>
          <p:nvPr/>
        </p:nvPicPr>
        <p:blipFill>
          <a:blip r:embed="rId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0" b="100000"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272" y="17194"/>
            <a:ext cx="826172" cy="886547"/>
          </a:xfrm>
          <a:prstGeom prst="rect">
            <a:avLst/>
          </a:prstGeom>
        </p:spPr>
      </p:pic>
      <p:sp>
        <p:nvSpPr>
          <p:cNvPr id="22" name="正方形/長方形 21"/>
          <p:cNvSpPr/>
          <p:nvPr/>
        </p:nvSpPr>
        <p:spPr>
          <a:xfrm>
            <a:off x="7089660" y="-35672"/>
            <a:ext cx="2816340" cy="584775"/>
          </a:xfrm>
          <a:prstGeom prst="rect">
            <a:avLst/>
          </a:prstGeom>
          <a:noFill/>
        </p:spPr>
        <p:txBody>
          <a:bodyPr wrap="square" lIns="91440" tIns="45720" rIns="91440" bIns="45720">
            <a:spAutoFit/>
          </a:bodyPr>
          <a:lstStyle/>
          <a:p>
            <a:r>
              <a:rPr lang="en-US" altLang="ja-JP" sz="3200" b="1" u="sng" dirty="0">
                <a:ln w="9525">
                  <a:solidFill>
                    <a:schemeClr val="bg1"/>
                  </a:solidFill>
                  <a:prstDash val="solid"/>
                </a:ln>
                <a:effectLst>
                  <a:outerShdw blurRad="12700" dist="38100" dir="2700000" algn="tl" rotWithShape="0">
                    <a:schemeClr val="accent5">
                      <a:lumMod val="60000"/>
                      <a:lumOff val="40000"/>
                    </a:schemeClr>
                  </a:outerShdw>
                </a:effectLst>
              </a:rPr>
              <a:t>in </a:t>
            </a:r>
            <a:r>
              <a:rPr lang="ja-JP" altLang="en-US" sz="2800" b="1" u="sng" dirty="0" smtClean="0">
                <a:ln w="9525">
                  <a:solidFill>
                    <a:schemeClr val="bg1"/>
                  </a:solidFill>
                  <a:prstDash val="solid"/>
                </a:ln>
                <a:effectLst>
                  <a:outerShdw blurRad="12700" dist="38100" dir="2700000" algn="tl" rotWithShape="0">
                    <a:schemeClr val="accent5">
                      <a:lumMod val="60000"/>
                      <a:lumOff val="40000"/>
                    </a:schemeClr>
                  </a:outerShdw>
                </a:effectLst>
              </a:rPr>
              <a:t>実習船海邦丸</a:t>
            </a:r>
            <a:endParaRPr lang="en-US" altLang="ja-JP" sz="3200" b="1" u="sng"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76" y="1954776"/>
            <a:ext cx="3216000" cy="2412000"/>
          </a:xfrm>
          <a:prstGeom prst="rect">
            <a:avLst/>
          </a:prstGeom>
          <a:ln w="12700">
            <a:solidFill>
              <a:schemeClr val="tx1"/>
            </a:solidFill>
          </a:ln>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69" y="1954776"/>
            <a:ext cx="3216000" cy="2412000"/>
          </a:xfrm>
          <a:prstGeom prst="rect">
            <a:avLst/>
          </a:prstGeom>
          <a:ln w="12700">
            <a:solidFill>
              <a:schemeClr val="tx1"/>
            </a:solidFill>
          </a:ln>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2863" y="1954776"/>
            <a:ext cx="3216000" cy="2412000"/>
          </a:xfrm>
          <a:prstGeom prst="rect">
            <a:avLst/>
          </a:prstGeom>
          <a:ln w="12700">
            <a:solidFill>
              <a:schemeClr val="tx1"/>
            </a:solidFill>
          </a:ln>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2863" y="4413230"/>
            <a:ext cx="3216000" cy="2412000"/>
          </a:xfrm>
          <a:prstGeom prst="rect">
            <a:avLst/>
          </a:prstGeom>
          <a:ln w="12700">
            <a:solidFill>
              <a:schemeClr val="tx1"/>
            </a:solidFill>
          </a:ln>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5269" y="4413230"/>
            <a:ext cx="3216000" cy="2412000"/>
          </a:xfrm>
          <a:prstGeom prst="rect">
            <a:avLst/>
          </a:prstGeom>
          <a:ln w="12700">
            <a:solidFill>
              <a:schemeClr val="tx1"/>
            </a:solidFill>
          </a:ln>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76" y="4409826"/>
            <a:ext cx="3216000" cy="2412000"/>
          </a:xfrm>
          <a:prstGeom prst="rect">
            <a:avLst/>
          </a:prstGeom>
          <a:ln w="12700">
            <a:solidFill>
              <a:schemeClr val="tx1"/>
            </a:solidFill>
          </a:ln>
        </p:spPr>
      </p:pic>
    </p:spTree>
    <p:extLst>
      <p:ext uri="{BB962C8B-B14F-4D97-AF65-F5344CB8AC3E}">
        <p14:creationId xmlns:p14="http://schemas.microsoft.com/office/powerpoint/2010/main" val="4205411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TotalTime>
  <Words>101</Words>
  <Application>Microsoft Office PowerPoint</Application>
  <PresentationFormat>A4 210 x 297 mm</PresentationFormat>
  <Paragraphs>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メイリオ</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47</cp:revision>
  <cp:lastPrinted>2020-07-07T01:11:12Z</cp:lastPrinted>
  <dcterms:created xsi:type="dcterms:W3CDTF">2020-04-09T07:23:20Z</dcterms:created>
  <dcterms:modified xsi:type="dcterms:W3CDTF">2020-07-07T01:41:57Z</dcterms:modified>
</cp:coreProperties>
</file>